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rawing19.xml" ContentType="application/vnd.ms-office.drawingml.diagramDrawing+xml"/>
  <Override PartName="/ppt/diagrams/data21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drawing20.xml" ContentType="application/vnd.ms-office.drawingml.diagramDrawing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23.xml" ContentType="application/vnd.openxmlformats-officedocument.drawingml.diagram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2250" y="-13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01C3C98C-E075-4549-AD84-A11218F07AA8}" type="pres">
      <dgm:prSet presAssocID="{1055E250-606A-4F6F-869F-F064406BAE85}" presName="diagram" presStyleCnt="0">
        <dgm:presLayoutVars>
          <dgm:dir/>
          <dgm:resizeHandles val="exact"/>
        </dgm:presLayoutVars>
      </dgm:prSet>
      <dgm:spPr/>
    </dgm:pt>
    <dgm:pt modelId="{2F25A920-6CEA-4255-908F-A8921899D55E}" type="pres">
      <dgm:prSet presAssocID="{406FEF77-73B4-4065-8646-91BA9E81569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619E43-DB77-4147-BABD-458D2E936EBE}" type="pres">
      <dgm:prSet presAssocID="{2786E0C0-CFE7-49CA-B104-860262FA93C5}" presName="sibTrans" presStyleCnt="0"/>
      <dgm:spPr/>
    </dgm:pt>
    <dgm:pt modelId="{7876A955-A4D4-47F5-A3D3-7ADE7EDC25C1}" type="pres">
      <dgm:prSet presAssocID="{3BE94250-3021-431A-8BE8-92C9E333B83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213D47-4650-415D-8374-DCA31570FABF}" type="pres">
      <dgm:prSet presAssocID="{521E4672-E46B-441E-9BE4-82BBEC178727}" presName="sibTrans" presStyleCnt="0"/>
      <dgm:spPr/>
    </dgm:pt>
    <dgm:pt modelId="{834BCD55-D3AD-4961-8626-A50E21DB8350}" type="pres">
      <dgm:prSet presAssocID="{FAE7D099-9913-48AB-B081-B6A3094B9E0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A8EFB7-039E-4814-A905-C7B3A4D0F007}" type="pres">
      <dgm:prSet presAssocID="{2EA5E3EC-9A72-4CC4-9F31-25B06705553A}" presName="sibTrans" presStyleCnt="0"/>
      <dgm:spPr/>
    </dgm:pt>
    <dgm:pt modelId="{CE313595-6B4C-4575-82DB-95F3462E8D70}" type="pres">
      <dgm:prSet presAssocID="{09E7C9FE-9972-4BA8-A5C4-88F69BDFFB1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36A5EC01-FD79-4176-8DE4-3431B4045A9D}" type="presOf" srcId="{5BB96CB6-6D5F-48A1-91E4-B045BBA8F2A4}" destId="{834BCD55-D3AD-4961-8626-A50E21DB8350}" srcOrd="0" destOrd="3" presId="urn:microsoft.com/office/officeart/2005/8/layout/default"/>
    <dgm:cxn modelId="{4D9F3F76-BF4F-41FA-A5C1-BA34EFCB6A8E}" type="presOf" srcId="{09E7C9FE-9972-4BA8-A5C4-88F69BDFFB16}" destId="{CE313595-6B4C-4575-82DB-95F3462E8D70}" srcOrd="0" destOrd="0" presId="urn:microsoft.com/office/officeart/2005/8/layout/default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4C56CDA9-C828-4B1C-8621-A3BDC79009C6}" type="presOf" srcId="{1055E250-606A-4F6F-869F-F064406BAE85}" destId="{01C3C98C-E075-4549-AD84-A11218F07AA8}" srcOrd="0" destOrd="0" presId="urn:microsoft.com/office/officeart/2005/8/layout/default"/>
    <dgm:cxn modelId="{8B976606-517B-4CAE-B13A-C13F85C30358}" type="presOf" srcId="{E9FE8C8A-B060-49DA-8810-6B970D496FA5}" destId="{7876A955-A4D4-47F5-A3D3-7ADE7EDC25C1}" srcOrd="0" destOrd="1" presId="urn:microsoft.com/office/officeart/2005/8/layout/default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AB0902B5-5A13-4EC9-A89B-CC299D064FB6}" type="presOf" srcId="{DC692042-633C-4B7E-9B55-D372DF6D6E52}" destId="{834BCD55-D3AD-4961-8626-A50E21DB8350}" srcOrd="0" destOrd="2" presId="urn:microsoft.com/office/officeart/2005/8/layout/default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3F30E2F0-0EC5-4FEF-8129-CA026C9B871E}" type="presOf" srcId="{08608221-7A35-4758-B554-7E12777A183B}" destId="{834BCD55-D3AD-4961-8626-A50E21DB8350}" srcOrd="0" destOrd="1" presId="urn:microsoft.com/office/officeart/2005/8/layout/default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30499E8B-708E-43BD-9434-A3D7C9B58F25}" type="presOf" srcId="{2BB682B6-8CFE-40AF-B784-426E04B32272}" destId="{7876A955-A4D4-47F5-A3D3-7ADE7EDC25C1}" srcOrd="0" destOrd="2" presId="urn:microsoft.com/office/officeart/2005/8/layout/default"/>
    <dgm:cxn modelId="{9260B914-FA67-4754-A8F8-B84A9062D13A}" type="presOf" srcId="{FAE7D099-9913-48AB-B081-B6A3094B9E08}" destId="{834BCD55-D3AD-4961-8626-A50E21DB8350}" srcOrd="0" destOrd="0" presId="urn:microsoft.com/office/officeart/2005/8/layout/default"/>
    <dgm:cxn modelId="{204C9287-0BDD-4432-9EA6-21C93841B313}" type="presOf" srcId="{3BE94250-3021-431A-8BE8-92C9E333B834}" destId="{7876A955-A4D4-47F5-A3D3-7ADE7EDC25C1}" srcOrd="0" destOrd="0" presId="urn:microsoft.com/office/officeart/2005/8/layout/default"/>
    <dgm:cxn modelId="{6E648168-BD69-41BB-9E4E-2508A2086AA0}" type="presOf" srcId="{406FEF77-73B4-4065-8646-91BA9E815692}" destId="{2F25A920-6CEA-4255-908F-A8921899D55E}" srcOrd="0" destOrd="0" presId="urn:microsoft.com/office/officeart/2005/8/layout/default"/>
    <dgm:cxn modelId="{EAD700D5-5871-48AD-ACE7-3520A73A73A3}" type="presOf" srcId="{E694D4EE-E378-4D48-B655-92C34768AA71}" destId="{2F25A920-6CEA-4255-908F-A8921899D55E}" srcOrd="0" destOrd="1" presId="urn:microsoft.com/office/officeart/2005/8/layout/default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1FC529A9-A3AB-4CF7-8DBD-72E185E090FA}" type="presParOf" srcId="{01C3C98C-E075-4549-AD84-A11218F07AA8}" destId="{2F25A920-6CEA-4255-908F-A8921899D55E}" srcOrd="0" destOrd="0" presId="urn:microsoft.com/office/officeart/2005/8/layout/default"/>
    <dgm:cxn modelId="{85DDEA7B-52C4-4B4A-BB43-CD469D42A521}" type="presParOf" srcId="{01C3C98C-E075-4549-AD84-A11218F07AA8}" destId="{7E619E43-DB77-4147-BABD-458D2E936EBE}" srcOrd="1" destOrd="0" presId="urn:microsoft.com/office/officeart/2005/8/layout/default"/>
    <dgm:cxn modelId="{19A35FF6-E877-4509-B378-9FDF34B60272}" type="presParOf" srcId="{01C3C98C-E075-4549-AD84-A11218F07AA8}" destId="{7876A955-A4D4-47F5-A3D3-7ADE7EDC25C1}" srcOrd="2" destOrd="0" presId="urn:microsoft.com/office/officeart/2005/8/layout/default"/>
    <dgm:cxn modelId="{1EF0BE41-7D58-4CBD-8113-AB066522B191}" type="presParOf" srcId="{01C3C98C-E075-4549-AD84-A11218F07AA8}" destId="{43213D47-4650-415D-8374-DCA31570FABF}" srcOrd="3" destOrd="0" presId="urn:microsoft.com/office/officeart/2005/8/layout/default"/>
    <dgm:cxn modelId="{FED1C2ED-DBA9-41CF-8BF5-AC7269F7FCD4}" type="presParOf" srcId="{01C3C98C-E075-4549-AD84-A11218F07AA8}" destId="{834BCD55-D3AD-4961-8626-A50E21DB8350}" srcOrd="4" destOrd="0" presId="urn:microsoft.com/office/officeart/2005/8/layout/default"/>
    <dgm:cxn modelId="{336D1504-E05A-4689-BF17-E618637AC4C4}" type="presParOf" srcId="{01C3C98C-E075-4549-AD84-A11218F07AA8}" destId="{FDA8EFB7-039E-4814-A905-C7B3A4D0F007}" srcOrd="5" destOrd="0" presId="urn:microsoft.com/office/officeart/2005/8/layout/default"/>
    <dgm:cxn modelId="{2E1072E6-D271-4124-938A-2CF28BE5B84B}" type="presParOf" srcId="{01C3C98C-E075-4549-AD84-A11218F07AA8}" destId="{CE313595-6B4C-4575-82DB-95F3462E8D7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ED7CD7D5-DD49-443C-8FF4-DE891A840A70}" type="pres">
      <dgm:prSet presAssocID="{1055E250-606A-4F6F-869F-F064406BAE85}" presName="theList" presStyleCnt="0">
        <dgm:presLayoutVars>
          <dgm:dir/>
          <dgm:animLvl val="lvl"/>
          <dgm:resizeHandles val="exact"/>
        </dgm:presLayoutVars>
      </dgm:prSet>
      <dgm:spPr/>
    </dgm:pt>
    <dgm:pt modelId="{88554643-0B8F-48AD-9FA4-8F6F4E501571}" type="pres">
      <dgm:prSet presAssocID="{406FEF77-73B4-4065-8646-91BA9E815692}" presName="compNode" presStyleCnt="0"/>
      <dgm:spPr/>
    </dgm:pt>
    <dgm:pt modelId="{AECE3C79-B0C9-4D90-9C91-B1C346F04F99}" type="pres">
      <dgm:prSet presAssocID="{406FEF77-73B4-4065-8646-91BA9E815692}" presName="aNode" presStyleLbl="bgShp" presStyleIdx="0" presStyleCnt="4"/>
      <dgm:spPr/>
    </dgm:pt>
    <dgm:pt modelId="{C57F50C7-CEBC-4D50-8BEE-825E7D5BD9A4}" type="pres">
      <dgm:prSet presAssocID="{406FEF77-73B4-4065-8646-91BA9E815692}" presName="textNode" presStyleLbl="bgShp" presStyleIdx="0" presStyleCnt="4"/>
      <dgm:spPr/>
    </dgm:pt>
    <dgm:pt modelId="{D3C0FF0E-45C6-4FD2-9824-2C51FF5615D6}" type="pres">
      <dgm:prSet presAssocID="{406FEF77-73B4-4065-8646-91BA9E815692}" presName="compChildNode" presStyleCnt="0"/>
      <dgm:spPr/>
    </dgm:pt>
    <dgm:pt modelId="{BDB9AAAD-9D73-4191-9076-FA5129DF9071}" type="pres">
      <dgm:prSet presAssocID="{406FEF77-73B4-4065-8646-91BA9E815692}" presName="theInnerList" presStyleCnt="0"/>
      <dgm:spPr/>
    </dgm:pt>
    <dgm:pt modelId="{273E2005-0135-4B93-A6A9-CC557D6FD80A}" type="pres">
      <dgm:prSet presAssocID="{E694D4EE-E378-4D48-B655-92C34768AA71}" presName="childNode" presStyleLbl="node1" presStyleIdx="0" presStyleCnt="6">
        <dgm:presLayoutVars>
          <dgm:bulletEnabled val="1"/>
        </dgm:presLayoutVars>
      </dgm:prSet>
      <dgm:spPr/>
    </dgm:pt>
    <dgm:pt modelId="{11B3E9FF-A6C8-4912-8B25-12E531ED84D8}" type="pres">
      <dgm:prSet presAssocID="{406FEF77-73B4-4065-8646-91BA9E815692}" presName="aSpace" presStyleCnt="0"/>
      <dgm:spPr/>
    </dgm:pt>
    <dgm:pt modelId="{DC28B497-61E8-4489-AD4C-9A7FFFCC47C8}" type="pres">
      <dgm:prSet presAssocID="{3BE94250-3021-431A-8BE8-92C9E333B834}" presName="compNode" presStyleCnt="0"/>
      <dgm:spPr/>
    </dgm:pt>
    <dgm:pt modelId="{FFE6CB04-124B-4AD9-B6D9-3332BFA97C13}" type="pres">
      <dgm:prSet presAssocID="{3BE94250-3021-431A-8BE8-92C9E333B834}" presName="aNode" presStyleLbl="bgShp" presStyleIdx="1" presStyleCnt="4"/>
      <dgm:spPr/>
    </dgm:pt>
    <dgm:pt modelId="{162C1349-58FC-49CD-8E93-9B4FA2B8931B}" type="pres">
      <dgm:prSet presAssocID="{3BE94250-3021-431A-8BE8-92C9E333B834}" presName="textNode" presStyleLbl="bgShp" presStyleIdx="1" presStyleCnt="4"/>
      <dgm:spPr/>
    </dgm:pt>
    <dgm:pt modelId="{D37C3662-ACFE-4A8B-A308-A7ECB9BB74E2}" type="pres">
      <dgm:prSet presAssocID="{3BE94250-3021-431A-8BE8-92C9E333B834}" presName="compChildNode" presStyleCnt="0"/>
      <dgm:spPr/>
    </dgm:pt>
    <dgm:pt modelId="{6276FDCD-D87A-4915-8E69-3C55B78162AE}" type="pres">
      <dgm:prSet presAssocID="{3BE94250-3021-431A-8BE8-92C9E333B834}" presName="theInnerList" presStyleCnt="0"/>
      <dgm:spPr/>
    </dgm:pt>
    <dgm:pt modelId="{A4EF65FF-689C-4343-84D3-B8BF140C6897}" type="pres">
      <dgm:prSet presAssocID="{E9FE8C8A-B060-49DA-8810-6B970D496FA5}" presName="childNode" presStyleLbl="node1" presStyleIdx="1" presStyleCnt="6">
        <dgm:presLayoutVars>
          <dgm:bulletEnabled val="1"/>
        </dgm:presLayoutVars>
      </dgm:prSet>
      <dgm:spPr/>
    </dgm:pt>
    <dgm:pt modelId="{A597FF4F-87D4-478C-8F7D-091C3923BA5C}" type="pres">
      <dgm:prSet presAssocID="{E9FE8C8A-B060-49DA-8810-6B970D496FA5}" presName="aSpace2" presStyleCnt="0"/>
      <dgm:spPr/>
    </dgm:pt>
    <dgm:pt modelId="{8F68464B-B570-4B17-9ABA-10C5A754FBC1}" type="pres">
      <dgm:prSet presAssocID="{2BB682B6-8CFE-40AF-B784-426E04B32272}" presName="childNode" presStyleLbl="node1" presStyleIdx="2" presStyleCnt="6">
        <dgm:presLayoutVars>
          <dgm:bulletEnabled val="1"/>
        </dgm:presLayoutVars>
      </dgm:prSet>
      <dgm:spPr/>
    </dgm:pt>
    <dgm:pt modelId="{55888FD1-D091-489C-B99F-8D0FF51914DC}" type="pres">
      <dgm:prSet presAssocID="{3BE94250-3021-431A-8BE8-92C9E333B834}" presName="aSpace" presStyleCnt="0"/>
      <dgm:spPr/>
    </dgm:pt>
    <dgm:pt modelId="{A6395D55-BC82-431B-B7C8-25973A1012C9}" type="pres">
      <dgm:prSet presAssocID="{FAE7D099-9913-48AB-B081-B6A3094B9E08}" presName="compNode" presStyleCnt="0"/>
      <dgm:spPr/>
    </dgm:pt>
    <dgm:pt modelId="{A891E406-DED3-44B9-B1A4-CA9220420526}" type="pres">
      <dgm:prSet presAssocID="{FAE7D099-9913-48AB-B081-B6A3094B9E08}" presName="aNode" presStyleLbl="bgShp" presStyleIdx="2" presStyleCnt="4"/>
      <dgm:spPr/>
    </dgm:pt>
    <dgm:pt modelId="{742C638E-FC85-46D2-8C62-6C01A39809F5}" type="pres">
      <dgm:prSet presAssocID="{FAE7D099-9913-48AB-B081-B6A3094B9E08}" presName="textNode" presStyleLbl="bgShp" presStyleIdx="2" presStyleCnt="4"/>
      <dgm:spPr/>
    </dgm:pt>
    <dgm:pt modelId="{7AD11FDC-E52C-44F5-B8C8-2584CD3DBF22}" type="pres">
      <dgm:prSet presAssocID="{FAE7D099-9913-48AB-B081-B6A3094B9E08}" presName="compChildNode" presStyleCnt="0"/>
      <dgm:spPr/>
    </dgm:pt>
    <dgm:pt modelId="{007A1131-8096-4163-A50E-1452084EF9B7}" type="pres">
      <dgm:prSet presAssocID="{FAE7D099-9913-48AB-B081-B6A3094B9E08}" presName="theInnerList" presStyleCnt="0"/>
      <dgm:spPr/>
    </dgm:pt>
    <dgm:pt modelId="{7298B046-35ED-477D-9324-6D4AB8184A5F}" type="pres">
      <dgm:prSet presAssocID="{08608221-7A35-4758-B554-7E12777A183B}" presName="childNode" presStyleLbl="node1" presStyleIdx="3" presStyleCnt="6">
        <dgm:presLayoutVars>
          <dgm:bulletEnabled val="1"/>
        </dgm:presLayoutVars>
      </dgm:prSet>
      <dgm:spPr/>
    </dgm:pt>
    <dgm:pt modelId="{A8AD4B6B-CC18-4908-9D7A-DC517933618B}" type="pres">
      <dgm:prSet presAssocID="{08608221-7A35-4758-B554-7E12777A183B}" presName="aSpace2" presStyleCnt="0"/>
      <dgm:spPr/>
    </dgm:pt>
    <dgm:pt modelId="{11A59011-F9AA-427D-A5F1-B0C96AD181FE}" type="pres">
      <dgm:prSet presAssocID="{DC692042-633C-4B7E-9B55-D372DF6D6E52}" presName="childNode" presStyleLbl="node1" presStyleIdx="4" presStyleCnt="6">
        <dgm:presLayoutVars>
          <dgm:bulletEnabled val="1"/>
        </dgm:presLayoutVars>
      </dgm:prSet>
      <dgm:spPr/>
    </dgm:pt>
    <dgm:pt modelId="{3F39237C-5453-4305-9740-7D5151B7FC8C}" type="pres">
      <dgm:prSet presAssocID="{DC692042-633C-4B7E-9B55-D372DF6D6E52}" presName="aSpace2" presStyleCnt="0"/>
      <dgm:spPr/>
    </dgm:pt>
    <dgm:pt modelId="{645E7325-CCD2-43D7-8631-0D78EA6D3687}" type="pres">
      <dgm:prSet presAssocID="{5BB96CB6-6D5F-48A1-91E4-B045BBA8F2A4}" presName="childNode" presStyleLbl="node1" presStyleIdx="5" presStyleCnt="6">
        <dgm:presLayoutVars>
          <dgm:bulletEnabled val="1"/>
        </dgm:presLayoutVars>
      </dgm:prSet>
      <dgm:spPr/>
    </dgm:pt>
    <dgm:pt modelId="{0DEA6DD2-AF0E-403A-AF18-845F9EF29FEC}" type="pres">
      <dgm:prSet presAssocID="{FAE7D099-9913-48AB-B081-B6A3094B9E08}" presName="aSpace" presStyleCnt="0"/>
      <dgm:spPr/>
    </dgm:pt>
    <dgm:pt modelId="{4E96B118-56D2-4FCB-8E02-F9441067CD66}" type="pres">
      <dgm:prSet presAssocID="{09E7C9FE-9972-4BA8-A5C4-88F69BDFFB16}" presName="compNode" presStyleCnt="0"/>
      <dgm:spPr/>
    </dgm:pt>
    <dgm:pt modelId="{B52AE756-1664-43B1-B0B0-B72815E10D4B}" type="pres">
      <dgm:prSet presAssocID="{09E7C9FE-9972-4BA8-A5C4-88F69BDFFB16}" presName="aNode" presStyleLbl="bgShp" presStyleIdx="3" presStyleCnt="4"/>
      <dgm:spPr/>
    </dgm:pt>
    <dgm:pt modelId="{C2EE7AA0-AFC4-406C-A418-960116A98191}" type="pres">
      <dgm:prSet presAssocID="{09E7C9FE-9972-4BA8-A5C4-88F69BDFFB16}" presName="textNode" presStyleLbl="bgShp" presStyleIdx="3" presStyleCnt="4"/>
      <dgm:spPr/>
    </dgm:pt>
    <dgm:pt modelId="{45853EB7-3992-4AFA-B515-D371E351AB97}" type="pres">
      <dgm:prSet presAssocID="{09E7C9FE-9972-4BA8-A5C4-88F69BDFFB16}" presName="compChildNode" presStyleCnt="0"/>
      <dgm:spPr/>
    </dgm:pt>
    <dgm:pt modelId="{F4666FDD-1E60-4942-96A1-396EA6B96B98}" type="pres">
      <dgm:prSet presAssocID="{09E7C9FE-9972-4BA8-A5C4-88F69BDFFB16}" presName="theInnerList" presStyleCnt="0"/>
      <dgm:spPr/>
    </dgm:pt>
  </dgm:ptLst>
  <dgm:cxnLst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97535734-4356-4400-8BE6-014F6C2185F3}" type="presOf" srcId="{E9FE8C8A-B060-49DA-8810-6B970D496FA5}" destId="{A4EF65FF-689C-4343-84D3-B8BF140C6897}" srcOrd="0" destOrd="0" presId="urn:microsoft.com/office/officeart/2005/8/layout/lProcess2"/>
    <dgm:cxn modelId="{FEC45267-3E99-4FEE-8927-85D50979C4BF}" type="presOf" srcId="{09E7C9FE-9972-4BA8-A5C4-88F69BDFFB16}" destId="{C2EE7AA0-AFC4-406C-A418-960116A98191}" srcOrd="1" destOrd="0" presId="urn:microsoft.com/office/officeart/2005/8/layout/lProcess2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3BF1A781-CE20-41FA-8C0B-348341C883B1}" type="presOf" srcId="{08608221-7A35-4758-B554-7E12777A183B}" destId="{7298B046-35ED-477D-9324-6D4AB8184A5F}" srcOrd="0" destOrd="0" presId="urn:microsoft.com/office/officeart/2005/8/layout/lProcess2"/>
    <dgm:cxn modelId="{21A8CF1D-84BB-4661-94E2-C56670435BCE}" type="presOf" srcId="{3BE94250-3021-431A-8BE8-92C9E333B834}" destId="{FFE6CB04-124B-4AD9-B6D9-3332BFA97C13}" srcOrd="0" destOrd="0" presId="urn:microsoft.com/office/officeart/2005/8/layout/lProcess2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9F78E987-2041-4C68-AC4C-4471C6A125FA}" type="presOf" srcId="{09E7C9FE-9972-4BA8-A5C4-88F69BDFFB16}" destId="{B52AE756-1664-43B1-B0B0-B72815E10D4B}" srcOrd="0" destOrd="0" presId="urn:microsoft.com/office/officeart/2005/8/layout/lProcess2"/>
    <dgm:cxn modelId="{171CF234-BE4F-42E5-8DB1-5393A62DBC14}" type="presOf" srcId="{2BB682B6-8CFE-40AF-B784-426E04B32272}" destId="{8F68464B-B570-4B17-9ABA-10C5A754FBC1}" srcOrd="0" destOrd="0" presId="urn:microsoft.com/office/officeart/2005/8/layout/lProcess2"/>
    <dgm:cxn modelId="{7FE4ABEB-0F86-4CDA-8D85-C62C6E9969F4}" type="presOf" srcId="{FAE7D099-9913-48AB-B081-B6A3094B9E08}" destId="{A891E406-DED3-44B9-B1A4-CA9220420526}" srcOrd="0" destOrd="0" presId="urn:microsoft.com/office/officeart/2005/8/layout/lProcess2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F68755D4-E5DF-49E5-A9E9-DD12A2F29E91}" type="presOf" srcId="{5BB96CB6-6D5F-48A1-91E4-B045BBA8F2A4}" destId="{645E7325-CCD2-43D7-8631-0D78EA6D3687}" srcOrd="0" destOrd="0" presId="urn:microsoft.com/office/officeart/2005/8/layout/lProcess2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2AA26427-DBD1-4121-B42E-F2A3D9B37F09}" type="presOf" srcId="{FAE7D099-9913-48AB-B081-B6A3094B9E08}" destId="{742C638E-FC85-46D2-8C62-6C01A39809F5}" srcOrd="1" destOrd="0" presId="urn:microsoft.com/office/officeart/2005/8/layout/lProcess2"/>
    <dgm:cxn modelId="{39A75653-9EFC-4210-9019-27718CCD7DDE}" type="presOf" srcId="{E694D4EE-E378-4D48-B655-92C34768AA71}" destId="{273E2005-0135-4B93-A6A9-CC557D6FD80A}" srcOrd="0" destOrd="0" presId="urn:microsoft.com/office/officeart/2005/8/layout/lProcess2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FFC3EA10-4FAF-491F-8C22-1F17AE6DCD85}" type="presOf" srcId="{406FEF77-73B4-4065-8646-91BA9E815692}" destId="{AECE3C79-B0C9-4D90-9C91-B1C346F04F99}" srcOrd="0" destOrd="0" presId="urn:microsoft.com/office/officeart/2005/8/layout/lProcess2"/>
    <dgm:cxn modelId="{23F94AAD-67CB-41B2-B69A-3EA50A3AC2D7}" type="presOf" srcId="{1055E250-606A-4F6F-869F-F064406BAE85}" destId="{ED7CD7D5-DD49-443C-8FF4-DE891A840A70}" srcOrd="0" destOrd="0" presId="urn:microsoft.com/office/officeart/2005/8/layout/lProcess2"/>
    <dgm:cxn modelId="{55FFB1FE-1913-4E95-9C2D-F82800550FB5}" type="presOf" srcId="{406FEF77-73B4-4065-8646-91BA9E815692}" destId="{C57F50C7-CEBC-4D50-8BEE-825E7D5BD9A4}" srcOrd="1" destOrd="0" presId="urn:microsoft.com/office/officeart/2005/8/layout/lProcess2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19FC622E-4014-4C47-9DAC-7CAE47B125F6}" type="presOf" srcId="{DC692042-633C-4B7E-9B55-D372DF6D6E52}" destId="{11A59011-F9AA-427D-A5F1-B0C96AD181FE}" srcOrd="0" destOrd="0" presId="urn:microsoft.com/office/officeart/2005/8/layout/lProcess2"/>
    <dgm:cxn modelId="{E542F26D-9B1B-470C-B950-CCB4D07FDD1D}" type="presOf" srcId="{3BE94250-3021-431A-8BE8-92C9E333B834}" destId="{162C1349-58FC-49CD-8E93-9B4FA2B8931B}" srcOrd="1" destOrd="0" presId="urn:microsoft.com/office/officeart/2005/8/layout/lProcess2"/>
    <dgm:cxn modelId="{B655F88F-796A-4EF8-9645-C9B3E6FADB8E}" type="presParOf" srcId="{ED7CD7D5-DD49-443C-8FF4-DE891A840A70}" destId="{88554643-0B8F-48AD-9FA4-8F6F4E501571}" srcOrd="0" destOrd="0" presId="urn:microsoft.com/office/officeart/2005/8/layout/lProcess2"/>
    <dgm:cxn modelId="{8E78EC7B-2617-42FF-927B-6EEBD1B787AB}" type="presParOf" srcId="{88554643-0B8F-48AD-9FA4-8F6F4E501571}" destId="{AECE3C79-B0C9-4D90-9C91-B1C346F04F99}" srcOrd="0" destOrd="0" presId="urn:microsoft.com/office/officeart/2005/8/layout/lProcess2"/>
    <dgm:cxn modelId="{E37F17B2-3917-48F2-86CA-C65647F2968D}" type="presParOf" srcId="{88554643-0B8F-48AD-9FA4-8F6F4E501571}" destId="{C57F50C7-CEBC-4D50-8BEE-825E7D5BD9A4}" srcOrd="1" destOrd="0" presId="urn:microsoft.com/office/officeart/2005/8/layout/lProcess2"/>
    <dgm:cxn modelId="{22A0653C-6148-415C-B8F9-729E445C500F}" type="presParOf" srcId="{88554643-0B8F-48AD-9FA4-8F6F4E501571}" destId="{D3C0FF0E-45C6-4FD2-9824-2C51FF5615D6}" srcOrd="2" destOrd="0" presId="urn:microsoft.com/office/officeart/2005/8/layout/lProcess2"/>
    <dgm:cxn modelId="{781F02F4-5A6F-4644-A92D-E4CEB19BFB18}" type="presParOf" srcId="{D3C0FF0E-45C6-4FD2-9824-2C51FF5615D6}" destId="{BDB9AAAD-9D73-4191-9076-FA5129DF9071}" srcOrd="0" destOrd="0" presId="urn:microsoft.com/office/officeart/2005/8/layout/lProcess2"/>
    <dgm:cxn modelId="{C27126E7-E608-492C-AF26-66314166C484}" type="presParOf" srcId="{BDB9AAAD-9D73-4191-9076-FA5129DF9071}" destId="{273E2005-0135-4B93-A6A9-CC557D6FD80A}" srcOrd="0" destOrd="0" presId="urn:microsoft.com/office/officeart/2005/8/layout/lProcess2"/>
    <dgm:cxn modelId="{3FC65130-7020-407F-830A-25EEBDC80258}" type="presParOf" srcId="{ED7CD7D5-DD49-443C-8FF4-DE891A840A70}" destId="{11B3E9FF-A6C8-4912-8B25-12E531ED84D8}" srcOrd="1" destOrd="0" presId="urn:microsoft.com/office/officeart/2005/8/layout/lProcess2"/>
    <dgm:cxn modelId="{63879256-768C-4B5F-B8EE-8EC5A165E041}" type="presParOf" srcId="{ED7CD7D5-DD49-443C-8FF4-DE891A840A70}" destId="{DC28B497-61E8-4489-AD4C-9A7FFFCC47C8}" srcOrd="2" destOrd="0" presId="urn:microsoft.com/office/officeart/2005/8/layout/lProcess2"/>
    <dgm:cxn modelId="{FAAC4C3B-937D-4F74-B597-ACD4EDF6058D}" type="presParOf" srcId="{DC28B497-61E8-4489-AD4C-9A7FFFCC47C8}" destId="{FFE6CB04-124B-4AD9-B6D9-3332BFA97C13}" srcOrd="0" destOrd="0" presId="urn:microsoft.com/office/officeart/2005/8/layout/lProcess2"/>
    <dgm:cxn modelId="{74A04E20-5757-4129-949D-39F401DF4675}" type="presParOf" srcId="{DC28B497-61E8-4489-AD4C-9A7FFFCC47C8}" destId="{162C1349-58FC-49CD-8E93-9B4FA2B8931B}" srcOrd="1" destOrd="0" presId="urn:microsoft.com/office/officeart/2005/8/layout/lProcess2"/>
    <dgm:cxn modelId="{E5D7F273-4F1D-4D87-A5AD-137A53ACD4EA}" type="presParOf" srcId="{DC28B497-61E8-4489-AD4C-9A7FFFCC47C8}" destId="{D37C3662-ACFE-4A8B-A308-A7ECB9BB74E2}" srcOrd="2" destOrd="0" presId="urn:microsoft.com/office/officeart/2005/8/layout/lProcess2"/>
    <dgm:cxn modelId="{58903071-2BC9-48D4-993E-A2F650B5AE43}" type="presParOf" srcId="{D37C3662-ACFE-4A8B-A308-A7ECB9BB74E2}" destId="{6276FDCD-D87A-4915-8E69-3C55B78162AE}" srcOrd="0" destOrd="0" presId="urn:microsoft.com/office/officeart/2005/8/layout/lProcess2"/>
    <dgm:cxn modelId="{BE9AF6C0-6B3D-432E-8EC6-5A492487B2BF}" type="presParOf" srcId="{6276FDCD-D87A-4915-8E69-3C55B78162AE}" destId="{A4EF65FF-689C-4343-84D3-B8BF140C6897}" srcOrd="0" destOrd="0" presId="urn:microsoft.com/office/officeart/2005/8/layout/lProcess2"/>
    <dgm:cxn modelId="{E7304FE8-F234-4EC5-9221-0BC279FA659A}" type="presParOf" srcId="{6276FDCD-D87A-4915-8E69-3C55B78162AE}" destId="{A597FF4F-87D4-478C-8F7D-091C3923BA5C}" srcOrd="1" destOrd="0" presId="urn:microsoft.com/office/officeart/2005/8/layout/lProcess2"/>
    <dgm:cxn modelId="{6723A8F5-E334-435F-A0E0-00D4ACEDA503}" type="presParOf" srcId="{6276FDCD-D87A-4915-8E69-3C55B78162AE}" destId="{8F68464B-B570-4B17-9ABA-10C5A754FBC1}" srcOrd="2" destOrd="0" presId="urn:microsoft.com/office/officeart/2005/8/layout/lProcess2"/>
    <dgm:cxn modelId="{8E5581D4-C792-47F2-BF7C-DE2562E13C22}" type="presParOf" srcId="{ED7CD7D5-DD49-443C-8FF4-DE891A840A70}" destId="{55888FD1-D091-489C-B99F-8D0FF51914DC}" srcOrd="3" destOrd="0" presId="urn:microsoft.com/office/officeart/2005/8/layout/lProcess2"/>
    <dgm:cxn modelId="{9A84429D-A735-4F24-A19E-FC6586AC5708}" type="presParOf" srcId="{ED7CD7D5-DD49-443C-8FF4-DE891A840A70}" destId="{A6395D55-BC82-431B-B7C8-25973A1012C9}" srcOrd="4" destOrd="0" presId="urn:microsoft.com/office/officeart/2005/8/layout/lProcess2"/>
    <dgm:cxn modelId="{0DC17FD1-5454-4066-9764-AC2D2E2FA972}" type="presParOf" srcId="{A6395D55-BC82-431B-B7C8-25973A1012C9}" destId="{A891E406-DED3-44B9-B1A4-CA9220420526}" srcOrd="0" destOrd="0" presId="urn:microsoft.com/office/officeart/2005/8/layout/lProcess2"/>
    <dgm:cxn modelId="{036489E0-6926-4525-95B1-7C112634D1EC}" type="presParOf" srcId="{A6395D55-BC82-431B-B7C8-25973A1012C9}" destId="{742C638E-FC85-46D2-8C62-6C01A39809F5}" srcOrd="1" destOrd="0" presId="urn:microsoft.com/office/officeart/2005/8/layout/lProcess2"/>
    <dgm:cxn modelId="{27E30034-C6A7-49FB-8ABA-5F2EF260C2C1}" type="presParOf" srcId="{A6395D55-BC82-431B-B7C8-25973A1012C9}" destId="{7AD11FDC-E52C-44F5-B8C8-2584CD3DBF22}" srcOrd="2" destOrd="0" presId="urn:microsoft.com/office/officeart/2005/8/layout/lProcess2"/>
    <dgm:cxn modelId="{7A2F5BD3-27EE-45B0-8F8D-614CD8FA27C8}" type="presParOf" srcId="{7AD11FDC-E52C-44F5-B8C8-2584CD3DBF22}" destId="{007A1131-8096-4163-A50E-1452084EF9B7}" srcOrd="0" destOrd="0" presId="urn:microsoft.com/office/officeart/2005/8/layout/lProcess2"/>
    <dgm:cxn modelId="{ADE07513-FA87-41C9-98ED-9A9BF1597709}" type="presParOf" srcId="{007A1131-8096-4163-A50E-1452084EF9B7}" destId="{7298B046-35ED-477D-9324-6D4AB8184A5F}" srcOrd="0" destOrd="0" presId="urn:microsoft.com/office/officeart/2005/8/layout/lProcess2"/>
    <dgm:cxn modelId="{46A2B561-9233-4979-A38D-2140BEEA16C6}" type="presParOf" srcId="{007A1131-8096-4163-A50E-1452084EF9B7}" destId="{A8AD4B6B-CC18-4908-9D7A-DC517933618B}" srcOrd="1" destOrd="0" presId="urn:microsoft.com/office/officeart/2005/8/layout/lProcess2"/>
    <dgm:cxn modelId="{D3A62CD1-D6D8-4EB9-82B9-3095DF6A2B9D}" type="presParOf" srcId="{007A1131-8096-4163-A50E-1452084EF9B7}" destId="{11A59011-F9AA-427D-A5F1-B0C96AD181FE}" srcOrd="2" destOrd="0" presId="urn:microsoft.com/office/officeart/2005/8/layout/lProcess2"/>
    <dgm:cxn modelId="{A792E59A-5435-4874-9126-023776263ABC}" type="presParOf" srcId="{007A1131-8096-4163-A50E-1452084EF9B7}" destId="{3F39237C-5453-4305-9740-7D5151B7FC8C}" srcOrd="3" destOrd="0" presId="urn:microsoft.com/office/officeart/2005/8/layout/lProcess2"/>
    <dgm:cxn modelId="{810D9BD4-4EE4-4E1D-A4AD-CD0176F880CC}" type="presParOf" srcId="{007A1131-8096-4163-A50E-1452084EF9B7}" destId="{645E7325-CCD2-43D7-8631-0D78EA6D3687}" srcOrd="4" destOrd="0" presId="urn:microsoft.com/office/officeart/2005/8/layout/lProcess2"/>
    <dgm:cxn modelId="{BB36803F-A3BF-42DA-8C94-62D8E6D632B3}" type="presParOf" srcId="{ED7CD7D5-DD49-443C-8FF4-DE891A840A70}" destId="{0DEA6DD2-AF0E-403A-AF18-845F9EF29FEC}" srcOrd="5" destOrd="0" presId="urn:microsoft.com/office/officeart/2005/8/layout/lProcess2"/>
    <dgm:cxn modelId="{1F3B58EB-77DC-40EF-8949-1E54177276B0}" type="presParOf" srcId="{ED7CD7D5-DD49-443C-8FF4-DE891A840A70}" destId="{4E96B118-56D2-4FCB-8E02-F9441067CD66}" srcOrd="6" destOrd="0" presId="urn:microsoft.com/office/officeart/2005/8/layout/lProcess2"/>
    <dgm:cxn modelId="{E1C0B39D-FCBD-4143-B234-1A78E6641C97}" type="presParOf" srcId="{4E96B118-56D2-4FCB-8E02-F9441067CD66}" destId="{B52AE756-1664-43B1-B0B0-B72815E10D4B}" srcOrd="0" destOrd="0" presId="urn:microsoft.com/office/officeart/2005/8/layout/lProcess2"/>
    <dgm:cxn modelId="{840EC229-8C21-4321-B436-B03D503D6FF2}" type="presParOf" srcId="{4E96B118-56D2-4FCB-8E02-F9441067CD66}" destId="{C2EE7AA0-AFC4-406C-A418-960116A98191}" srcOrd="1" destOrd="0" presId="urn:microsoft.com/office/officeart/2005/8/layout/lProcess2"/>
    <dgm:cxn modelId="{73C66F2D-EEAB-4C79-A7A2-D4A4F9C6A1A9}" type="presParOf" srcId="{4E96B118-56D2-4FCB-8E02-F9441067CD66}" destId="{45853EB7-3992-4AFA-B515-D371E351AB97}" srcOrd="2" destOrd="0" presId="urn:microsoft.com/office/officeart/2005/8/layout/lProcess2"/>
    <dgm:cxn modelId="{F857777D-E9D7-4E88-8A86-4968AE24C226}" type="presParOf" srcId="{45853EB7-3992-4AFA-B515-D371E351AB97}" destId="{F4666FDD-1E60-4942-96A1-396EA6B96B98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37CC8B7D-D217-4E97-8E06-AC884D61D643}" type="pres">
      <dgm:prSet presAssocID="{1055E250-606A-4F6F-869F-F064406BAE85}" presName="Name0" presStyleCnt="0">
        <dgm:presLayoutVars>
          <dgm:dir/>
          <dgm:resizeHandles val="exact"/>
        </dgm:presLayoutVars>
      </dgm:prSet>
      <dgm:spPr/>
    </dgm:pt>
    <dgm:pt modelId="{0D3090D3-6EC8-4EB0-BD86-635A5C9691BE}" type="pres">
      <dgm:prSet presAssocID="{1055E250-606A-4F6F-869F-F064406BAE85}" presName="bkgdShp" presStyleLbl="alignAccFollowNode1" presStyleIdx="0" presStyleCnt="1"/>
      <dgm:spPr/>
    </dgm:pt>
    <dgm:pt modelId="{5AD23118-92FD-4889-BF30-7289FFD60CEB}" type="pres">
      <dgm:prSet presAssocID="{1055E250-606A-4F6F-869F-F064406BAE85}" presName="linComp" presStyleCnt="0"/>
      <dgm:spPr/>
    </dgm:pt>
    <dgm:pt modelId="{4BA3A118-70C3-4501-AAD0-43C424C80ED9}" type="pres">
      <dgm:prSet presAssocID="{406FEF77-73B4-4065-8646-91BA9E815692}" presName="compNode" presStyleCnt="0"/>
      <dgm:spPr/>
    </dgm:pt>
    <dgm:pt modelId="{FB75C5E7-8C53-48A4-BC4C-FC49FB750A94}" type="pres">
      <dgm:prSet presAssocID="{406FEF77-73B4-4065-8646-91BA9E815692}" presName="node" presStyleLbl="node1" presStyleIdx="0" presStyleCnt="4">
        <dgm:presLayoutVars>
          <dgm:bulletEnabled val="1"/>
        </dgm:presLayoutVars>
      </dgm:prSet>
      <dgm:spPr/>
    </dgm:pt>
    <dgm:pt modelId="{6BE2172C-F23A-4DE8-A5FA-BF6725080163}" type="pres">
      <dgm:prSet presAssocID="{406FEF77-73B4-4065-8646-91BA9E815692}" presName="invisiNode" presStyleLbl="node1" presStyleIdx="0" presStyleCnt="4"/>
      <dgm:spPr/>
    </dgm:pt>
    <dgm:pt modelId="{986BDE74-AC8A-47BA-BA38-D934C7FC3A75}" type="pres">
      <dgm:prSet presAssocID="{406FEF77-73B4-4065-8646-91BA9E815692}" presName="imagNode" presStyleLbl="fgImgPlace1" presStyleIdx="0" presStyleCnt="4"/>
      <dgm:spPr/>
    </dgm:pt>
    <dgm:pt modelId="{E9CD2AE3-4B30-4503-8238-18AD8A53CD80}" type="pres">
      <dgm:prSet presAssocID="{2786E0C0-CFE7-49CA-B104-860262FA93C5}" presName="sibTrans" presStyleLbl="sibTrans2D1" presStyleIdx="0" presStyleCnt="0"/>
      <dgm:spPr/>
    </dgm:pt>
    <dgm:pt modelId="{E93832C3-1B2B-40C9-9B17-29F7CB2A3544}" type="pres">
      <dgm:prSet presAssocID="{3BE94250-3021-431A-8BE8-92C9E333B834}" presName="compNode" presStyleCnt="0"/>
      <dgm:spPr/>
    </dgm:pt>
    <dgm:pt modelId="{F7A49116-8868-4713-9413-1FCAB0ACB0FA}" type="pres">
      <dgm:prSet presAssocID="{3BE94250-3021-431A-8BE8-92C9E333B834}" presName="node" presStyleLbl="node1" presStyleIdx="1" presStyleCnt="4">
        <dgm:presLayoutVars>
          <dgm:bulletEnabled val="1"/>
        </dgm:presLayoutVars>
      </dgm:prSet>
      <dgm:spPr/>
    </dgm:pt>
    <dgm:pt modelId="{6B01B1EE-E62A-4289-A311-A4A034C49660}" type="pres">
      <dgm:prSet presAssocID="{3BE94250-3021-431A-8BE8-92C9E333B834}" presName="invisiNode" presStyleLbl="node1" presStyleIdx="1" presStyleCnt="4"/>
      <dgm:spPr/>
    </dgm:pt>
    <dgm:pt modelId="{FD885275-E716-43FB-8938-ED42B1179840}" type="pres">
      <dgm:prSet presAssocID="{3BE94250-3021-431A-8BE8-92C9E333B834}" presName="imagNode" presStyleLbl="fgImgPlace1" presStyleIdx="1" presStyleCnt="4"/>
      <dgm:spPr/>
    </dgm:pt>
    <dgm:pt modelId="{7B099A3C-2B17-4505-80A4-12BB09D031B9}" type="pres">
      <dgm:prSet presAssocID="{521E4672-E46B-441E-9BE4-82BBEC178727}" presName="sibTrans" presStyleLbl="sibTrans2D1" presStyleIdx="0" presStyleCnt="0"/>
      <dgm:spPr/>
    </dgm:pt>
    <dgm:pt modelId="{6DF8F561-31C8-402A-BDB9-5D651271BA61}" type="pres">
      <dgm:prSet presAssocID="{FAE7D099-9913-48AB-B081-B6A3094B9E08}" presName="compNode" presStyleCnt="0"/>
      <dgm:spPr/>
    </dgm:pt>
    <dgm:pt modelId="{E4C395E2-B047-4110-8E34-D55608EA660A}" type="pres">
      <dgm:prSet presAssocID="{FAE7D099-9913-48AB-B081-B6A3094B9E08}" presName="node" presStyleLbl="node1" presStyleIdx="2" presStyleCnt="4">
        <dgm:presLayoutVars>
          <dgm:bulletEnabled val="1"/>
        </dgm:presLayoutVars>
      </dgm:prSet>
      <dgm:spPr/>
    </dgm:pt>
    <dgm:pt modelId="{BF90C98F-4C3C-4BE2-B3DB-8B4F8AFB8953}" type="pres">
      <dgm:prSet presAssocID="{FAE7D099-9913-48AB-B081-B6A3094B9E08}" presName="invisiNode" presStyleLbl="node1" presStyleIdx="2" presStyleCnt="4"/>
      <dgm:spPr/>
    </dgm:pt>
    <dgm:pt modelId="{4A0A3E38-F6E7-4510-B382-7C55B832CE91}" type="pres">
      <dgm:prSet presAssocID="{FAE7D099-9913-48AB-B081-B6A3094B9E08}" presName="imagNode" presStyleLbl="fgImgPlace1" presStyleIdx="2" presStyleCnt="4"/>
      <dgm:spPr/>
    </dgm:pt>
    <dgm:pt modelId="{F5C67248-6A9B-402E-8EB5-B81D36149EC8}" type="pres">
      <dgm:prSet presAssocID="{2EA5E3EC-9A72-4CC4-9F31-25B06705553A}" presName="sibTrans" presStyleLbl="sibTrans2D1" presStyleIdx="0" presStyleCnt="0"/>
      <dgm:spPr/>
    </dgm:pt>
    <dgm:pt modelId="{BAB69932-E1D0-4D01-B1D9-DC5FF4600F86}" type="pres">
      <dgm:prSet presAssocID="{09E7C9FE-9972-4BA8-A5C4-88F69BDFFB16}" presName="compNode" presStyleCnt="0"/>
      <dgm:spPr/>
    </dgm:pt>
    <dgm:pt modelId="{DFFD5113-622E-42E3-A12B-D560A716035F}" type="pres">
      <dgm:prSet presAssocID="{09E7C9FE-9972-4BA8-A5C4-88F69BDFFB16}" presName="node" presStyleLbl="node1" presStyleIdx="3" presStyleCnt="4">
        <dgm:presLayoutVars>
          <dgm:bulletEnabled val="1"/>
        </dgm:presLayoutVars>
      </dgm:prSet>
      <dgm:spPr/>
    </dgm:pt>
    <dgm:pt modelId="{A0E87B09-5C5F-4D95-B795-A8C6FD054CD6}" type="pres">
      <dgm:prSet presAssocID="{09E7C9FE-9972-4BA8-A5C4-88F69BDFFB16}" presName="invisiNode" presStyleLbl="node1" presStyleIdx="3" presStyleCnt="4"/>
      <dgm:spPr/>
    </dgm:pt>
    <dgm:pt modelId="{EF968FB2-C877-4F0D-88AD-EBCCCFC96395}" type="pres">
      <dgm:prSet presAssocID="{09E7C9FE-9972-4BA8-A5C4-88F69BDFFB16}" presName="imagNode" presStyleLbl="fgImgPlace1" presStyleIdx="3" presStyleCnt="4"/>
      <dgm:spPr/>
    </dgm:pt>
  </dgm:ptLst>
  <dgm:cxnLst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DD8BF181-95A4-46ED-A5C4-AA8D220FC5AD}" type="presOf" srcId="{5BB96CB6-6D5F-48A1-91E4-B045BBA8F2A4}" destId="{E4C395E2-B047-4110-8E34-D55608EA660A}" srcOrd="0" destOrd="3" presId="urn:microsoft.com/office/officeart/2005/8/layout/pList2"/>
    <dgm:cxn modelId="{94B769B3-9AC4-4029-B495-F0AAE0E8C57C}" type="presOf" srcId="{521E4672-E46B-441E-9BE4-82BBEC178727}" destId="{7B099A3C-2B17-4505-80A4-12BB09D031B9}" srcOrd="0" destOrd="0" presId="urn:microsoft.com/office/officeart/2005/8/layout/pList2"/>
    <dgm:cxn modelId="{78D55B24-2BFF-4935-A766-DFC956A8A75B}" type="presOf" srcId="{3BE94250-3021-431A-8BE8-92C9E333B834}" destId="{F7A49116-8868-4713-9413-1FCAB0ACB0FA}" srcOrd="0" destOrd="0" presId="urn:microsoft.com/office/officeart/2005/8/layout/pList2"/>
    <dgm:cxn modelId="{4EDD1F0F-A30E-4B5A-842C-5BB442142601}" type="presOf" srcId="{DC692042-633C-4B7E-9B55-D372DF6D6E52}" destId="{E4C395E2-B047-4110-8E34-D55608EA660A}" srcOrd="0" destOrd="2" presId="urn:microsoft.com/office/officeart/2005/8/layout/pList2"/>
    <dgm:cxn modelId="{61EE891F-AE55-4367-B7FC-182527D83226}" type="presOf" srcId="{FAE7D099-9913-48AB-B081-B6A3094B9E08}" destId="{E4C395E2-B047-4110-8E34-D55608EA660A}" srcOrd="0" destOrd="0" presId="urn:microsoft.com/office/officeart/2005/8/layout/pList2"/>
    <dgm:cxn modelId="{75435314-BBF8-490F-B9E7-197CF0955A78}" type="presOf" srcId="{406FEF77-73B4-4065-8646-91BA9E815692}" destId="{FB75C5E7-8C53-48A4-BC4C-FC49FB750A94}" srcOrd="0" destOrd="0" presId="urn:microsoft.com/office/officeart/2005/8/layout/pList2"/>
    <dgm:cxn modelId="{9B017326-BD63-4367-ABCE-D0F3111ACDF8}" type="presOf" srcId="{2786E0C0-CFE7-49CA-B104-860262FA93C5}" destId="{E9CD2AE3-4B30-4503-8238-18AD8A53CD80}" srcOrd="0" destOrd="0" presId="urn:microsoft.com/office/officeart/2005/8/layout/pList2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C8A30E2F-38C8-430D-8889-5E55D1F45B37}" type="presOf" srcId="{09E7C9FE-9972-4BA8-A5C4-88F69BDFFB16}" destId="{DFFD5113-622E-42E3-A12B-D560A716035F}" srcOrd="0" destOrd="0" presId="urn:microsoft.com/office/officeart/2005/8/layout/pList2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4346AC55-4731-4366-94ED-FAF80FA59F30}" type="presOf" srcId="{1055E250-606A-4F6F-869F-F064406BAE85}" destId="{37CC8B7D-D217-4E97-8E06-AC884D61D643}" srcOrd="0" destOrd="0" presId="urn:microsoft.com/office/officeart/2005/8/layout/pList2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B747E270-3AC1-4862-90FB-9A1254A64D21}" type="presOf" srcId="{E9FE8C8A-B060-49DA-8810-6B970D496FA5}" destId="{F7A49116-8868-4713-9413-1FCAB0ACB0FA}" srcOrd="0" destOrd="1" presId="urn:microsoft.com/office/officeart/2005/8/layout/pList2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4B67A79E-1CC8-4940-B52B-A0688CE0AFC6}" type="presOf" srcId="{08608221-7A35-4758-B554-7E12777A183B}" destId="{E4C395E2-B047-4110-8E34-D55608EA660A}" srcOrd="0" destOrd="1" presId="urn:microsoft.com/office/officeart/2005/8/layout/pList2"/>
    <dgm:cxn modelId="{63AE5F48-35A5-488C-9433-A7B3FDA6F357}" type="presOf" srcId="{E694D4EE-E378-4D48-B655-92C34768AA71}" destId="{FB75C5E7-8C53-48A4-BC4C-FC49FB750A94}" srcOrd="0" destOrd="1" presId="urn:microsoft.com/office/officeart/2005/8/layout/pList2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37439E6B-95B7-4AC1-9F2D-353E43DFA493}" type="presOf" srcId="{2EA5E3EC-9A72-4CC4-9F31-25B06705553A}" destId="{F5C67248-6A9B-402E-8EB5-B81D36149EC8}" srcOrd="0" destOrd="0" presId="urn:microsoft.com/office/officeart/2005/8/layout/pList2"/>
    <dgm:cxn modelId="{5C3CC9F6-439B-48AE-BE12-1EBF9EB497FF}" type="presOf" srcId="{2BB682B6-8CFE-40AF-B784-426E04B32272}" destId="{F7A49116-8868-4713-9413-1FCAB0ACB0FA}" srcOrd="0" destOrd="2" presId="urn:microsoft.com/office/officeart/2005/8/layout/pList2"/>
    <dgm:cxn modelId="{31AF2278-3FDA-482C-94F7-18B4154FA87D}" type="presParOf" srcId="{37CC8B7D-D217-4E97-8E06-AC884D61D643}" destId="{0D3090D3-6EC8-4EB0-BD86-635A5C9691BE}" srcOrd="0" destOrd="0" presId="urn:microsoft.com/office/officeart/2005/8/layout/pList2"/>
    <dgm:cxn modelId="{A9A016B1-2011-49FF-B89A-D9F94691AD7B}" type="presParOf" srcId="{37CC8B7D-D217-4E97-8E06-AC884D61D643}" destId="{5AD23118-92FD-4889-BF30-7289FFD60CEB}" srcOrd="1" destOrd="0" presId="urn:microsoft.com/office/officeart/2005/8/layout/pList2"/>
    <dgm:cxn modelId="{C45842E1-8CDD-4348-B905-632C38B02233}" type="presParOf" srcId="{5AD23118-92FD-4889-BF30-7289FFD60CEB}" destId="{4BA3A118-70C3-4501-AAD0-43C424C80ED9}" srcOrd="0" destOrd="0" presId="urn:microsoft.com/office/officeart/2005/8/layout/pList2"/>
    <dgm:cxn modelId="{A4565EA1-5130-4DB1-8654-C56B2223A193}" type="presParOf" srcId="{4BA3A118-70C3-4501-AAD0-43C424C80ED9}" destId="{FB75C5E7-8C53-48A4-BC4C-FC49FB750A94}" srcOrd="0" destOrd="0" presId="urn:microsoft.com/office/officeart/2005/8/layout/pList2"/>
    <dgm:cxn modelId="{E8051FE8-88DD-49EC-A1DC-4DEA44333EE5}" type="presParOf" srcId="{4BA3A118-70C3-4501-AAD0-43C424C80ED9}" destId="{6BE2172C-F23A-4DE8-A5FA-BF6725080163}" srcOrd="1" destOrd="0" presId="urn:microsoft.com/office/officeart/2005/8/layout/pList2"/>
    <dgm:cxn modelId="{2C1C36D1-A502-40F5-80FA-6C39523B084F}" type="presParOf" srcId="{4BA3A118-70C3-4501-AAD0-43C424C80ED9}" destId="{986BDE74-AC8A-47BA-BA38-D934C7FC3A75}" srcOrd="2" destOrd="0" presId="urn:microsoft.com/office/officeart/2005/8/layout/pList2"/>
    <dgm:cxn modelId="{4259A0C8-78F6-4ECA-95CF-2ACB097B2F39}" type="presParOf" srcId="{5AD23118-92FD-4889-BF30-7289FFD60CEB}" destId="{E9CD2AE3-4B30-4503-8238-18AD8A53CD80}" srcOrd="1" destOrd="0" presId="urn:microsoft.com/office/officeart/2005/8/layout/pList2"/>
    <dgm:cxn modelId="{18F104E3-A7E7-43FB-BBEB-B844D30379F0}" type="presParOf" srcId="{5AD23118-92FD-4889-BF30-7289FFD60CEB}" destId="{E93832C3-1B2B-40C9-9B17-29F7CB2A3544}" srcOrd="2" destOrd="0" presId="urn:microsoft.com/office/officeart/2005/8/layout/pList2"/>
    <dgm:cxn modelId="{2E9D9985-D45B-4B2E-BFC4-BC98F3734AD4}" type="presParOf" srcId="{E93832C3-1B2B-40C9-9B17-29F7CB2A3544}" destId="{F7A49116-8868-4713-9413-1FCAB0ACB0FA}" srcOrd="0" destOrd="0" presId="urn:microsoft.com/office/officeart/2005/8/layout/pList2"/>
    <dgm:cxn modelId="{8B3080FB-A300-4B5F-9BF0-2F9B6B79AEEA}" type="presParOf" srcId="{E93832C3-1B2B-40C9-9B17-29F7CB2A3544}" destId="{6B01B1EE-E62A-4289-A311-A4A034C49660}" srcOrd="1" destOrd="0" presId="urn:microsoft.com/office/officeart/2005/8/layout/pList2"/>
    <dgm:cxn modelId="{B0A37CEE-DCCC-4AE0-8039-70D8481481D9}" type="presParOf" srcId="{E93832C3-1B2B-40C9-9B17-29F7CB2A3544}" destId="{FD885275-E716-43FB-8938-ED42B1179840}" srcOrd="2" destOrd="0" presId="urn:microsoft.com/office/officeart/2005/8/layout/pList2"/>
    <dgm:cxn modelId="{B04B522F-3431-4786-B703-3579C0DFCCEC}" type="presParOf" srcId="{5AD23118-92FD-4889-BF30-7289FFD60CEB}" destId="{7B099A3C-2B17-4505-80A4-12BB09D031B9}" srcOrd="3" destOrd="0" presId="urn:microsoft.com/office/officeart/2005/8/layout/pList2"/>
    <dgm:cxn modelId="{1445BEC9-1AA8-4B9F-BE96-299F7C42E9BD}" type="presParOf" srcId="{5AD23118-92FD-4889-BF30-7289FFD60CEB}" destId="{6DF8F561-31C8-402A-BDB9-5D651271BA61}" srcOrd="4" destOrd="0" presId="urn:microsoft.com/office/officeart/2005/8/layout/pList2"/>
    <dgm:cxn modelId="{7504192E-DB69-48ED-99CA-D8E844D4D2E4}" type="presParOf" srcId="{6DF8F561-31C8-402A-BDB9-5D651271BA61}" destId="{E4C395E2-B047-4110-8E34-D55608EA660A}" srcOrd="0" destOrd="0" presId="urn:microsoft.com/office/officeart/2005/8/layout/pList2"/>
    <dgm:cxn modelId="{F97355A4-9935-410F-9395-2B05F83C676E}" type="presParOf" srcId="{6DF8F561-31C8-402A-BDB9-5D651271BA61}" destId="{BF90C98F-4C3C-4BE2-B3DB-8B4F8AFB8953}" srcOrd="1" destOrd="0" presId="urn:microsoft.com/office/officeart/2005/8/layout/pList2"/>
    <dgm:cxn modelId="{37A1D0E1-2633-4727-81EA-C5822DE67FB0}" type="presParOf" srcId="{6DF8F561-31C8-402A-BDB9-5D651271BA61}" destId="{4A0A3E38-F6E7-4510-B382-7C55B832CE91}" srcOrd="2" destOrd="0" presId="urn:microsoft.com/office/officeart/2005/8/layout/pList2"/>
    <dgm:cxn modelId="{B85775B9-A3E2-41F8-9429-6986F306DCF2}" type="presParOf" srcId="{5AD23118-92FD-4889-BF30-7289FFD60CEB}" destId="{F5C67248-6A9B-402E-8EB5-B81D36149EC8}" srcOrd="5" destOrd="0" presId="urn:microsoft.com/office/officeart/2005/8/layout/pList2"/>
    <dgm:cxn modelId="{BD934660-0E51-4E81-8AE9-68313034885C}" type="presParOf" srcId="{5AD23118-92FD-4889-BF30-7289FFD60CEB}" destId="{BAB69932-E1D0-4D01-B1D9-DC5FF4600F86}" srcOrd="6" destOrd="0" presId="urn:microsoft.com/office/officeart/2005/8/layout/pList2"/>
    <dgm:cxn modelId="{315D1221-1B51-4DEC-924F-762355679CF8}" type="presParOf" srcId="{BAB69932-E1D0-4D01-B1D9-DC5FF4600F86}" destId="{DFFD5113-622E-42E3-A12B-D560A716035F}" srcOrd="0" destOrd="0" presId="urn:microsoft.com/office/officeart/2005/8/layout/pList2"/>
    <dgm:cxn modelId="{595035FF-AC85-4D06-A4FE-AB177620B2AE}" type="presParOf" srcId="{BAB69932-E1D0-4D01-B1D9-DC5FF4600F86}" destId="{A0E87B09-5C5F-4D95-B795-A8C6FD054CD6}" srcOrd="1" destOrd="0" presId="urn:microsoft.com/office/officeart/2005/8/layout/pList2"/>
    <dgm:cxn modelId="{E3DC8072-2698-436F-82DF-AA36A8FA53FC}" type="presParOf" srcId="{BAB69932-E1D0-4D01-B1D9-DC5FF4600F86}" destId="{EF968FB2-C877-4F0D-88AD-EBCCCFC9639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490D9CA4-1EE6-41AD-83A2-9AFE41BD3B9E}" type="pres">
      <dgm:prSet presAssocID="{1055E250-606A-4F6F-869F-F064406BAE85}" presName="Name0" presStyleCnt="0">
        <dgm:presLayoutVars>
          <dgm:dir/>
          <dgm:resizeHandles val="exact"/>
        </dgm:presLayoutVars>
      </dgm:prSet>
      <dgm:spPr/>
    </dgm:pt>
    <dgm:pt modelId="{0BA13B53-57CF-413F-9065-33125DAB8BF5}" type="pres">
      <dgm:prSet presAssocID="{1055E250-606A-4F6F-869F-F064406BAE85}" presName="fgShape" presStyleLbl="fgShp" presStyleIdx="0" presStyleCnt="1"/>
      <dgm:spPr/>
    </dgm:pt>
    <dgm:pt modelId="{9688772D-8973-4D64-8366-182E15186713}" type="pres">
      <dgm:prSet presAssocID="{1055E250-606A-4F6F-869F-F064406BAE85}" presName="linComp" presStyleCnt="0"/>
      <dgm:spPr/>
    </dgm:pt>
    <dgm:pt modelId="{1FF3FBEA-F543-4026-95A3-3D456F44CFE1}" type="pres">
      <dgm:prSet presAssocID="{406FEF77-73B4-4065-8646-91BA9E815692}" presName="compNode" presStyleCnt="0"/>
      <dgm:spPr/>
    </dgm:pt>
    <dgm:pt modelId="{9D3E94E2-6270-4491-95B7-5A667E74AA41}" type="pres">
      <dgm:prSet presAssocID="{406FEF77-73B4-4065-8646-91BA9E815692}" presName="bkgdShape" presStyleLbl="node1" presStyleIdx="0" presStyleCnt="4"/>
      <dgm:spPr/>
    </dgm:pt>
    <dgm:pt modelId="{E6E72C1F-D8BA-4380-8911-B0DD70F8C48A}" type="pres">
      <dgm:prSet presAssocID="{406FEF77-73B4-4065-8646-91BA9E815692}" presName="nodeTx" presStyleLbl="node1" presStyleIdx="0" presStyleCnt="4">
        <dgm:presLayoutVars>
          <dgm:bulletEnabled val="1"/>
        </dgm:presLayoutVars>
      </dgm:prSet>
      <dgm:spPr/>
    </dgm:pt>
    <dgm:pt modelId="{FD145EFD-5B07-41D5-B29F-F88D7F3BB913}" type="pres">
      <dgm:prSet presAssocID="{406FEF77-73B4-4065-8646-91BA9E815692}" presName="invisiNode" presStyleLbl="node1" presStyleIdx="0" presStyleCnt="4"/>
      <dgm:spPr/>
    </dgm:pt>
    <dgm:pt modelId="{ACD8E8E1-6B68-43A0-9A70-2B6A29A63654}" type="pres">
      <dgm:prSet presAssocID="{406FEF77-73B4-4065-8646-91BA9E815692}" presName="imagNode" presStyleLbl="fgImgPlace1" presStyleIdx="0" presStyleCnt="4"/>
      <dgm:spPr/>
    </dgm:pt>
    <dgm:pt modelId="{002F7852-8FF2-4636-9A95-BCC019625854}" type="pres">
      <dgm:prSet presAssocID="{2786E0C0-CFE7-49CA-B104-860262FA93C5}" presName="sibTrans" presStyleLbl="sibTrans2D1" presStyleIdx="0" presStyleCnt="0"/>
      <dgm:spPr/>
    </dgm:pt>
    <dgm:pt modelId="{FCD0D3EE-9B4E-4697-B25D-46A4BD619B81}" type="pres">
      <dgm:prSet presAssocID="{3BE94250-3021-431A-8BE8-92C9E333B834}" presName="compNode" presStyleCnt="0"/>
      <dgm:spPr/>
    </dgm:pt>
    <dgm:pt modelId="{FB2467D1-C449-4EC2-A630-6B89A2ABEE7C}" type="pres">
      <dgm:prSet presAssocID="{3BE94250-3021-431A-8BE8-92C9E333B834}" presName="bkgdShape" presStyleLbl="node1" presStyleIdx="1" presStyleCnt="4"/>
      <dgm:spPr/>
    </dgm:pt>
    <dgm:pt modelId="{F5707AC6-F3E5-4905-BB13-D5914EEBEC99}" type="pres">
      <dgm:prSet presAssocID="{3BE94250-3021-431A-8BE8-92C9E333B834}" presName="nodeTx" presStyleLbl="node1" presStyleIdx="1" presStyleCnt="4">
        <dgm:presLayoutVars>
          <dgm:bulletEnabled val="1"/>
        </dgm:presLayoutVars>
      </dgm:prSet>
      <dgm:spPr/>
    </dgm:pt>
    <dgm:pt modelId="{2DF7DDE4-4754-4E0C-9DA4-85B72459CF7A}" type="pres">
      <dgm:prSet presAssocID="{3BE94250-3021-431A-8BE8-92C9E333B834}" presName="invisiNode" presStyleLbl="node1" presStyleIdx="1" presStyleCnt="4"/>
      <dgm:spPr/>
    </dgm:pt>
    <dgm:pt modelId="{1BC8093A-CEBD-4517-942D-8F54DA7B67DD}" type="pres">
      <dgm:prSet presAssocID="{3BE94250-3021-431A-8BE8-92C9E333B834}" presName="imagNode" presStyleLbl="fgImgPlace1" presStyleIdx="1" presStyleCnt="4"/>
      <dgm:spPr/>
    </dgm:pt>
    <dgm:pt modelId="{053B8E86-9789-42C0-BCA5-A8D408D85A81}" type="pres">
      <dgm:prSet presAssocID="{521E4672-E46B-441E-9BE4-82BBEC178727}" presName="sibTrans" presStyleLbl="sibTrans2D1" presStyleIdx="0" presStyleCnt="0"/>
      <dgm:spPr/>
    </dgm:pt>
    <dgm:pt modelId="{1D6D2F9B-D642-4D9F-9817-7B4F6FA4688A}" type="pres">
      <dgm:prSet presAssocID="{FAE7D099-9913-48AB-B081-B6A3094B9E08}" presName="compNode" presStyleCnt="0"/>
      <dgm:spPr/>
    </dgm:pt>
    <dgm:pt modelId="{BF27AF76-5672-41F4-92EB-6B082ACDCD9A}" type="pres">
      <dgm:prSet presAssocID="{FAE7D099-9913-48AB-B081-B6A3094B9E08}" presName="bkgdShape" presStyleLbl="node1" presStyleIdx="2" presStyleCnt="4"/>
      <dgm:spPr/>
    </dgm:pt>
    <dgm:pt modelId="{786A0A85-18F9-4F03-9B54-A00067540071}" type="pres">
      <dgm:prSet presAssocID="{FAE7D099-9913-48AB-B081-B6A3094B9E08}" presName="nodeTx" presStyleLbl="node1" presStyleIdx="2" presStyleCnt="4">
        <dgm:presLayoutVars>
          <dgm:bulletEnabled val="1"/>
        </dgm:presLayoutVars>
      </dgm:prSet>
      <dgm:spPr/>
    </dgm:pt>
    <dgm:pt modelId="{2C82583D-209E-4BCF-A7B7-BBBD0AC1E261}" type="pres">
      <dgm:prSet presAssocID="{FAE7D099-9913-48AB-B081-B6A3094B9E08}" presName="invisiNode" presStyleLbl="node1" presStyleIdx="2" presStyleCnt="4"/>
      <dgm:spPr/>
    </dgm:pt>
    <dgm:pt modelId="{97C57AFC-6FD5-489F-BC60-CE9D7E8860AF}" type="pres">
      <dgm:prSet presAssocID="{FAE7D099-9913-48AB-B081-B6A3094B9E08}" presName="imagNode" presStyleLbl="fgImgPlace1" presStyleIdx="2" presStyleCnt="4"/>
      <dgm:spPr/>
    </dgm:pt>
    <dgm:pt modelId="{1FF195E1-5522-4C48-8D08-1EA85B6E04EB}" type="pres">
      <dgm:prSet presAssocID="{2EA5E3EC-9A72-4CC4-9F31-25B06705553A}" presName="sibTrans" presStyleLbl="sibTrans2D1" presStyleIdx="0" presStyleCnt="0"/>
      <dgm:spPr/>
    </dgm:pt>
    <dgm:pt modelId="{741F4FEF-C5E2-43FE-B93B-B8D313929455}" type="pres">
      <dgm:prSet presAssocID="{09E7C9FE-9972-4BA8-A5C4-88F69BDFFB16}" presName="compNode" presStyleCnt="0"/>
      <dgm:spPr/>
    </dgm:pt>
    <dgm:pt modelId="{741FC59C-ABB2-41FC-80D0-7D5C84445477}" type="pres">
      <dgm:prSet presAssocID="{09E7C9FE-9972-4BA8-A5C4-88F69BDFFB16}" presName="bkgdShape" presStyleLbl="node1" presStyleIdx="3" presStyleCnt="4"/>
      <dgm:spPr/>
    </dgm:pt>
    <dgm:pt modelId="{045AA52C-4FF8-464C-9D60-398A2FB3AB63}" type="pres">
      <dgm:prSet presAssocID="{09E7C9FE-9972-4BA8-A5C4-88F69BDFFB16}" presName="nodeTx" presStyleLbl="node1" presStyleIdx="3" presStyleCnt="4">
        <dgm:presLayoutVars>
          <dgm:bulletEnabled val="1"/>
        </dgm:presLayoutVars>
      </dgm:prSet>
      <dgm:spPr/>
    </dgm:pt>
    <dgm:pt modelId="{291F59AF-E38B-4F27-B3DF-8C4B07360F9C}" type="pres">
      <dgm:prSet presAssocID="{09E7C9FE-9972-4BA8-A5C4-88F69BDFFB16}" presName="invisiNode" presStyleLbl="node1" presStyleIdx="3" presStyleCnt="4"/>
      <dgm:spPr/>
    </dgm:pt>
    <dgm:pt modelId="{1393604D-39D5-4D0D-AC82-A7389702DDC1}" type="pres">
      <dgm:prSet presAssocID="{09E7C9FE-9972-4BA8-A5C4-88F69BDFFB16}" presName="imagNode" presStyleLbl="fgImgPlace1" presStyleIdx="3" presStyleCnt="4"/>
      <dgm:spPr/>
    </dgm:pt>
  </dgm:ptLst>
  <dgm:cxnLst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E0F9DC25-72E6-427F-AD91-5E6BF81F6546}" type="presOf" srcId="{2BB682B6-8CFE-40AF-B784-426E04B32272}" destId="{F5707AC6-F3E5-4905-BB13-D5914EEBEC99}" srcOrd="1" destOrd="2" presId="urn:microsoft.com/office/officeart/2005/8/layout/hList7"/>
    <dgm:cxn modelId="{9A32FD38-65F8-471B-A1A3-5A7DDF1AC38A}" type="presOf" srcId="{3BE94250-3021-431A-8BE8-92C9E333B834}" destId="{FB2467D1-C449-4EC2-A630-6B89A2ABEE7C}" srcOrd="0" destOrd="0" presId="urn:microsoft.com/office/officeart/2005/8/layout/hList7"/>
    <dgm:cxn modelId="{3B1F6F4A-B63C-4632-A153-7A33F62E08A4}" type="presOf" srcId="{2EA5E3EC-9A72-4CC4-9F31-25B06705553A}" destId="{1FF195E1-5522-4C48-8D08-1EA85B6E04EB}" srcOrd="0" destOrd="0" presId="urn:microsoft.com/office/officeart/2005/8/layout/hList7"/>
    <dgm:cxn modelId="{59CB6ECA-5EBA-4B82-9BD0-832FEC27B2C6}" type="presOf" srcId="{521E4672-E46B-441E-9BE4-82BBEC178727}" destId="{053B8E86-9789-42C0-BCA5-A8D408D85A81}" srcOrd="0" destOrd="0" presId="urn:microsoft.com/office/officeart/2005/8/layout/hList7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17531C47-AB62-4536-9F54-A43FA900B436}" type="presOf" srcId="{09E7C9FE-9972-4BA8-A5C4-88F69BDFFB16}" destId="{045AA52C-4FF8-464C-9D60-398A2FB3AB63}" srcOrd="1" destOrd="0" presId="urn:microsoft.com/office/officeart/2005/8/layout/hList7"/>
    <dgm:cxn modelId="{4968040E-3F79-4417-B6AB-FFA37542B0E3}" type="presOf" srcId="{DC692042-633C-4B7E-9B55-D372DF6D6E52}" destId="{786A0A85-18F9-4F03-9B54-A00067540071}" srcOrd="1" destOrd="2" presId="urn:microsoft.com/office/officeart/2005/8/layout/hList7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2FBB91AB-E02B-44A8-8DDE-03832EDF1C38}" type="presOf" srcId="{406FEF77-73B4-4065-8646-91BA9E815692}" destId="{9D3E94E2-6270-4491-95B7-5A667E74AA41}" srcOrd="0" destOrd="0" presId="urn:microsoft.com/office/officeart/2005/8/layout/hList7"/>
    <dgm:cxn modelId="{369A6DAD-02F7-41FF-A009-FCEA3BE74C21}" type="presOf" srcId="{08608221-7A35-4758-B554-7E12777A183B}" destId="{BF27AF76-5672-41F4-92EB-6B082ACDCD9A}" srcOrd="0" destOrd="1" presId="urn:microsoft.com/office/officeart/2005/8/layout/hList7"/>
    <dgm:cxn modelId="{45AFD9B4-6676-496D-810D-8FAE7DB12488}" type="presOf" srcId="{5BB96CB6-6D5F-48A1-91E4-B045BBA8F2A4}" destId="{BF27AF76-5672-41F4-92EB-6B082ACDCD9A}" srcOrd="0" destOrd="3" presId="urn:microsoft.com/office/officeart/2005/8/layout/hList7"/>
    <dgm:cxn modelId="{E5B10DA3-5CC7-4139-B2D4-31B13B7CC592}" type="presOf" srcId="{08608221-7A35-4758-B554-7E12777A183B}" destId="{786A0A85-18F9-4F03-9B54-A00067540071}" srcOrd="1" destOrd="1" presId="urn:microsoft.com/office/officeart/2005/8/layout/hList7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0A9E26F3-4DA9-4A88-BC2F-2DEF9491AEC3}" type="presOf" srcId="{E9FE8C8A-B060-49DA-8810-6B970D496FA5}" destId="{F5707AC6-F3E5-4905-BB13-D5914EEBEC99}" srcOrd="1" destOrd="1" presId="urn:microsoft.com/office/officeart/2005/8/layout/hList7"/>
    <dgm:cxn modelId="{EB47C2AA-C6A9-4107-BF0E-06439F5D0F9D}" type="presOf" srcId="{FAE7D099-9913-48AB-B081-B6A3094B9E08}" destId="{BF27AF76-5672-41F4-92EB-6B082ACDCD9A}" srcOrd="0" destOrd="0" presId="urn:microsoft.com/office/officeart/2005/8/layout/hList7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E4BCF423-E7C3-4D29-B692-4D13AC495D3B}" type="presOf" srcId="{1055E250-606A-4F6F-869F-F064406BAE85}" destId="{490D9CA4-1EE6-41AD-83A2-9AFE41BD3B9E}" srcOrd="0" destOrd="0" presId="urn:microsoft.com/office/officeart/2005/8/layout/hList7"/>
    <dgm:cxn modelId="{71EEB85B-9AC0-48F7-82C2-973BB90B7744}" type="presOf" srcId="{DC692042-633C-4B7E-9B55-D372DF6D6E52}" destId="{BF27AF76-5672-41F4-92EB-6B082ACDCD9A}" srcOrd="0" destOrd="2" presId="urn:microsoft.com/office/officeart/2005/8/layout/hList7"/>
    <dgm:cxn modelId="{FBE0E209-6985-41F8-B425-F291FC21C74F}" type="presOf" srcId="{3BE94250-3021-431A-8BE8-92C9E333B834}" destId="{F5707AC6-F3E5-4905-BB13-D5914EEBEC99}" srcOrd="1" destOrd="0" presId="urn:microsoft.com/office/officeart/2005/8/layout/hList7"/>
    <dgm:cxn modelId="{4EED280A-E986-4C16-B7FB-F8301F7FC29D}" type="presOf" srcId="{5BB96CB6-6D5F-48A1-91E4-B045BBA8F2A4}" destId="{786A0A85-18F9-4F03-9B54-A00067540071}" srcOrd="1" destOrd="3" presId="urn:microsoft.com/office/officeart/2005/8/layout/hList7"/>
    <dgm:cxn modelId="{768EDDA2-B453-4384-8509-21C982F93A52}" type="presOf" srcId="{09E7C9FE-9972-4BA8-A5C4-88F69BDFFB16}" destId="{741FC59C-ABB2-41FC-80D0-7D5C84445477}" srcOrd="0" destOrd="0" presId="urn:microsoft.com/office/officeart/2005/8/layout/hList7"/>
    <dgm:cxn modelId="{961FDFF6-ED03-4BEA-9583-C3ADC3985F35}" type="presOf" srcId="{E694D4EE-E378-4D48-B655-92C34768AA71}" destId="{E6E72C1F-D8BA-4380-8911-B0DD70F8C48A}" srcOrd="1" destOrd="1" presId="urn:microsoft.com/office/officeart/2005/8/layout/hList7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B05D99EB-D147-4A65-8AD6-0548BA1F2B05}" type="presOf" srcId="{406FEF77-73B4-4065-8646-91BA9E815692}" destId="{E6E72C1F-D8BA-4380-8911-B0DD70F8C48A}" srcOrd="1" destOrd="0" presId="urn:microsoft.com/office/officeart/2005/8/layout/hList7"/>
    <dgm:cxn modelId="{E1EB3D2B-C0ED-41FB-B3FF-C2842EFA03DC}" type="presOf" srcId="{E9FE8C8A-B060-49DA-8810-6B970D496FA5}" destId="{FB2467D1-C449-4EC2-A630-6B89A2ABEE7C}" srcOrd="0" destOrd="1" presId="urn:microsoft.com/office/officeart/2005/8/layout/hList7"/>
    <dgm:cxn modelId="{F201317F-84FF-4FBB-AD5A-C846A4C028C2}" type="presOf" srcId="{FAE7D099-9913-48AB-B081-B6A3094B9E08}" destId="{786A0A85-18F9-4F03-9B54-A00067540071}" srcOrd="1" destOrd="0" presId="urn:microsoft.com/office/officeart/2005/8/layout/hList7"/>
    <dgm:cxn modelId="{E8802476-37DF-471B-AAB7-CB122C933DFF}" type="presOf" srcId="{2BB682B6-8CFE-40AF-B784-426E04B32272}" destId="{FB2467D1-C449-4EC2-A630-6B89A2ABEE7C}" srcOrd="0" destOrd="2" presId="urn:microsoft.com/office/officeart/2005/8/layout/hList7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08F1A644-7B61-40BE-B0B0-0F533FAB8822}" type="presOf" srcId="{E694D4EE-E378-4D48-B655-92C34768AA71}" destId="{9D3E94E2-6270-4491-95B7-5A667E74AA41}" srcOrd="0" destOrd="1" presId="urn:microsoft.com/office/officeart/2005/8/layout/hList7"/>
    <dgm:cxn modelId="{CDA2A62F-E9E9-462B-AEC5-9FC6167B489E}" type="presOf" srcId="{2786E0C0-CFE7-49CA-B104-860262FA93C5}" destId="{002F7852-8FF2-4636-9A95-BCC019625854}" srcOrd="0" destOrd="0" presId="urn:microsoft.com/office/officeart/2005/8/layout/hList7"/>
    <dgm:cxn modelId="{00B82E83-508A-42ED-B3DC-9169119B61DA}" type="presParOf" srcId="{490D9CA4-1EE6-41AD-83A2-9AFE41BD3B9E}" destId="{0BA13B53-57CF-413F-9065-33125DAB8BF5}" srcOrd="0" destOrd="0" presId="urn:microsoft.com/office/officeart/2005/8/layout/hList7"/>
    <dgm:cxn modelId="{64B85C4A-20BA-468B-8599-DBACB8647D70}" type="presParOf" srcId="{490D9CA4-1EE6-41AD-83A2-9AFE41BD3B9E}" destId="{9688772D-8973-4D64-8366-182E15186713}" srcOrd="1" destOrd="0" presId="urn:microsoft.com/office/officeart/2005/8/layout/hList7"/>
    <dgm:cxn modelId="{7A552CD7-B416-4E02-BA21-1281CFB0C58D}" type="presParOf" srcId="{9688772D-8973-4D64-8366-182E15186713}" destId="{1FF3FBEA-F543-4026-95A3-3D456F44CFE1}" srcOrd="0" destOrd="0" presId="urn:microsoft.com/office/officeart/2005/8/layout/hList7"/>
    <dgm:cxn modelId="{856C0E99-6E3D-4D53-9FF4-2A349FD9766B}" type="presParOf" srcId="{1FF3FBEA-F543-4026-95A3-3D456F44CFE1}" destId="{9D3E94E2-6270-4491-95B7-5A667E74AA41}" srcOrd="0" destOrd="0" presId="urn:microsoft.com/office/officeart/2005/8/layout/hList7"/>
    <dgm:cxn modelId="{CC71C36C-AED7-4EBD-A4AC-FC27AEAD2B26}" type="presParOf" srcId="{1FF3FBEA-F543-4026-95A3-3D456F44CFE1}" destId="{E6E72C1F-D8BA-4380-8911-B0DD70F8C48A}" srcOrd="1" destOrd="0" presId="urn:microsoft.com/office/officeart/2005/8/layout/hList7"/>
    <dgm:cxn modelId="{94A37487-32D3-4782-93AE-F82C6693F750}" type="presParOf" srcId="{1FF3FBEA-F543-4026-95A3-3D456F44CFE1}" destId="{FD145EFD-5B07-41D5-B29F-F88D7F3BB913}" srcOrd="2" destOrd="0" presId="urn:microsoft.com/office/officeart/2005/8/layout/hList7"/>
    <dgm:cxn modelId="{50C38CBA-8151-4D26-B8E2-555F13D30698}" type="presParOf" srcId="{1FF3FBEA-F543-4026-95A3-3D456F44CFE1}" destId="{ACD8E8E1-6B68-43A0-9A70-2B6A29A63654}" srcOrd="3" destOrd="0" presId="urn:microsoft.com/office/officeart/2005/8/layout/hList7"/>
    <dgm:cxn modelId="{AFEA9BE0-B257-436C-BB3F-5DB5245E2898}" type="presParOf" srcId="{9688772D-8973-4D64-8366-182E15186713}" destId="{002F7852-8FF2-4636-9A95-BCC019625854}" srcOrd="1" destOrd="0" presId="urn:microsoft.com/office/officeart/2005/8/layout/hList7"/>
    <dgm:cxn modelId="{4BC1D1C6-6610-4023-A454-52BE83975665}" type="presParOf" srcId="{9688772D-8973-4D64-8366-182E15186713}" destId="{FCD0D3EE-9B4E-4697-B25D-46A4BD619B81}" srcOrd="2" destOrd="0" presId="urn:microsoft.com/office/officeart/2005/8/layout/hList7"/>
    <dgm:cxn modelId="{A39FE12F-8652-45EA-9AEB-34C3E372727F}" type="presParOf" srcId="{FCD0D3EE-9B4E-4697-B25D-46A4BD619B81}" destId="{FB2467D1-C449-4EC2-A630-6B89A2ABEE7C}" srcOrd="0" destOrd="0" presId="urn:microsoft.com/office/officeart/2005/8/layout/hList7"/>
    <dgm:cxn modelId="{0799B67C-0110-41BB-B84D-CA8D7B13213C}" type="presParOf" srcId="{FCD0D3EE-9B4E-4697-B25D-46A4BD619B81}" destId="{F5707AC6-F3E5-4905-BB13-D5914EEBEC99}" srcOrd="1" destOrd="0" presId="urn:microsoft.com/office/officeart/2005/8/layout/hList7"/>
    <dgm:cxn modelId="{C0B13ED3-B12D-4B60-9387-E5335D782581}" type="presParOf" srcId="{FCD0D3EE-9B4E-4697-B25D-46A4BD619B81}" destId="{2DF7DDE4-4754-4E0C-9DA4-85B72459CF7A}" srcOrd="2" destOrd="0" presId="urn:microsoft.com/office/officeart/2005/8/layout/hList7"/>
    <dgm:cxn modelId="{84342E58-6D66-4F41-A04E-8FFB118BB37F}" type="presParOf" srcId="{FCD0D3EE-9B4E-4697-B25D-46A4BD619B81}" destId="{1BC8093A-CEBD-4517-942D-8F54DA7B67DD}" srcOrd="3" destOrd="0" presId="urn:microsoft.com/office/officeart/2005/8/layout/hList7"/>
    <dgm:cxn modelId="{68946A20-6232-49BA-B6E9-B704E6A5AEE3}" type="presParOf" srcId="{9688772D-8973-4D64-8366-182E15186713}" destId="{053B8E86-9789-42C0-BCA5-A8D408D85A81}" srcOrd="3" destOrd="0" presId="urn:microsoft.com/office/officeart/2005/8/layout/hList7"/>
    <dgm:cxn modelId="{CD3F1164-7A21-4826-9DD5-8B94D206AF49}" type="presParOf" srcId="{9688772D-8973-4D64-8366-182E15186713}" destId="{1D6D2F9B-D642-4D9F-9817-7B4F6FA4688A}" srcOrd="4" destOrd="0" presId="urn:microsoft.com/office/officeart/2005/8/layout/hList7"/>
    <dgm:cxn modelId="{A64EC516-7C47-4621-B1FF-238C4827D890}" type="presParOf" srcId="{1D6D2F9B-D642-4D9F-9817-7B4F6FA4688A}" destId="{BF27AF76-5672-41F4-92EB-6B082ACDCD9A}" srcOrd="0" destOrd="0" presId="urn:microsoft.com/office/officeart/2005/8/layout/hList7"/>
    <dgm:cxn modelId="{4BFC2AA2-1689-438A-AED7-B3C80D89DAE6}" type="presParOf" srcId="{1D6D2F9B-D642-4D9F-9817-7B4F6FA4688A}" destId="{786A0A85-18F9-4F03-9B54-A00067540071}" srcOrd="1" destOrd="0" presId="urn:microsoft.com/office/officeart/2005/8/layout/hList7"/>
    <dgm:cxn modelId="{DFF3F7AD-6EA2-4BE3-B719-1738CD0FA0BC}" type="presParOf" srcId="{1D6D2F9B-D642-4D9F-9817-7B4F6FA4688A}" destId="{2C82583D-209E-4BCF-A7B7-BBBD0AC1E261}" srcOrd="2" destOrd="0" presId="urn:microsoft.com/office/officeart/2005/8/layout/hList7"/>
    <dgm:cxn modelId="{F060D537-E673-45F9-AF20-71D9D3FA05D5}" type="presParOf" srcId="{1D6D2F9B-D642-4D9F-9817-7B4F6FA4688A}" destId="{97C57AFC-6FD5-489F-BC60-CE9D7E8860AF}" srcOrd="3" destOrd="0" presId="urn:microsoft.com/office/officeart/2005/8/layout/hList7"/>
    <dgm:cxn modelId="{E9364151-68EF-4B33-9F6B-25C8A17E7C01}" type="presParOf" srcId="{9688772D-8973-4D64-8366-182E15186713}" destId="{1FF195E1-5522-4C48-8D08-1EA85B6E04EB}" srcOrd="5" destOrd="0" presId="urn:microsoft.com/office/officeart/2005/8/layout/hList7"/>
    <dgm:cxn modelId="{B233D62A-EBDD-4867-82BD-A768C49A9543}" type="presParOf" srcId="{9688772D-8973-4D64-8366-182E15186713}" destId="{741F4FEF-C5E2-43FE-B93B-B8D313929455}" srcOrd="6" destOrd="0" presId="urn:microsoft.com/office/officeart/2005/8/layout/hList7"/>
    <dgm:cxn modelId="{B845FA7E-6599-46D1-9800-EAE5E1101065}" type="presParOf" srcId="{741F4FEF-C5E2-43FE-B93B-B8D313929455}" destId="{741FC59C-ABB2-41FC-80D0-7D5C84445477}" srcOrd="0" destOrd="0" presId="urn:microsoft.com/office/officeart/2005/8/layout/hList7"/>
    <dgm:cxn modelId="{E99CD2DA-0A4A-401B-8028-2424BDEFC499}" type="presParOf" srcId="{741F4FEF-C5E2-43FE-B93B-B8D313929455}" destId="{045AA52C-4FF8-464C-9D60-398A2FB3AB63}" srcOrd="1" destOrd="0" presId="urn:microsoft.com/office/officeart/2005/8/layout/hList7"/>
    <dgm:cxn modelId="{7651A7F6-4AA8-475D-9A8D-42746DF07141}" type="presParOf" srcId="{741F4FEF-C5E2-43FE-B93B-B8D313929455}" destId="{291F59AF-E38B-4F27-B3DF-8C4B07360F9C}" srcOrd="2" destOrd="0" presId="urn:microsoft.com/office/officeart/2005/8/layout/hList7"/>
    <dgm:cxn modelId="{EE9C8BA8-AC3D-446A-851E-CFC6ED924A66}" type="presParOf" srcId="{741F4FEF-C5E2-43FE-B93B-B8D313929455}" destId="{1393604D-39D5-4D0D-AC82-A7389702DDC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AFC39C86-FA86-45B3-9D1F-FD6DD05E956D}" type="pres">
      <dgm:prSet presAssocID="{1055E250-606A-4F6F-869F-F064406BAE85}" presName="linear" presStyleCnt="0">
        <dgm:presLayoutVars>
          <dgm:dir/>
          <dgm:resizeHandles val="exact"/>
        </dgm:presLayoutVars>
      </dgm:prSet>
      <dgm:spPr/>
    </dgm:pt>
    <dgm:pt modelId="{FB8E4341-E412-40AB-821D-6567513032E7}" type="pres">
      <dgm:prSet presAssocID="{406FEF77-73B4-4065-8646-91BA9E815692}" presName="comp" presStyleCnt="0"/>
      <dgm:spPr/>
    </dgm:pt>
    <dgm:pt modelId="{42D4B79A-DB72-407D-AE85-AE44322AB572}" type="pres">
      <dgm:prSet presAssocID="{406FEF77-73B4-4065-8646-91BA9E815692}" presName="box" presStyleLbl="node1" presStyleIdx="0" presStyleCnt="4"/>
      <dgm:spPr/>
    </dgm:pt>
    <dgm:pt modelId="{778EF6BC-EF0D-41B2-AF96-1100BBA225B8}" type="pres">
      <dgm:prSet presAssocID="{406FEF77-73B4-4065-8646-91BA9E815692}" presName="img" presStyleLbl="fgImgPlace1" presStyleIdx="0" presStyleCnt="4"/>
      <dgm:spPr/>
    </dgm:pt>
    <dgm:pt modelId="{A8975E65-51C5-435F-BD7E-4CFC1A49B631}" type="pres">
      <dgm:prSet presAssocID="{406FEF77-73B4-4065-8646-91BA9E815692}" presName="text" presStyleLbl="node1" presStyleIdx="0" presStyleCnt="4">
        <dgm:presLayoutVars>
          <dgm:bulletEnabled val="1"/>
        </dgm:presLayoutVars>
      </dgm:prSet>
      <dgm:spPr/>
    </dgm:pt>
    <dgm:pt modelId="{83B19C65-FE0F-49FF-939C-902BBD21AC86}" type="pres">
      <dgm:prSet presAssocID="{2786E0C0-CFE7-49CA-B104-860262FA93C5}" presName="spacer" presStyleCnt="0"/>
      <dgm:spPr/>
    </dgm:pt>
    <dgm:pt modelId="{D306050F-ECD7-4EE1-BAA2-56A6975AACF3}" type="pres">
      <dgm:prSet presAssocID="{3BE94250-3021-431A-8BE8-92C9E333B834}" presName="comp" presStyleCnt="0"/>
      <dgm:spPr/>
    </dgm:pt>
    <dgm:pt modelId="{91EFF80B-CA5E-4EAE-B0A2-95FC9226266D}" type="pres">
      <dgm:prSet presAssocID="{3BE94250-3021-431A-8BE8-92C9E333B834}" presName="box" presStyleLbl="node1" presStyleIdx="1" presStyleCnt="4"/>
      <dgm:spPr/>
    </dgm:pt>
    <dgm:pt modelId="{8FBD2573-A142-4637-8D82-69BA7A929E13}" type="pres">
      <dgm:prSet presAssocID="{3BE94250-3021-431A-8BE8-92C9E333B834}" presName="img" presStyleLbl="fgImgPlace1" presStyleIdx="1" presStyleCnt="4"/>
      <dgm:spPr/>
    </dgm:pt>
    <dgm:pt modelId="{47F59141-D02E-4DDB-9078-BEBBFD101C04}" type="pres">
      <dgm:prSet presAssocID="{3BE94250-3021-431A-8BE8-92C9E333B834}" presName="text" presStyleLbl="node1" presStyleIdx="1" presStyleCnt="4">
        <dgm:presLayoutVars>
          <dgm:bulletEnabled val="1"/>
        </dgm:presLayoutVars>
      </dgm:prSet>
      <dgm:spPr/>
    </dgm:pt>
    <dgm:pt modelId="{CB7E7984-5BC6-4E37-8CF8-AD1191A32759}" type="pres">
      <dgm:prSet presAssocID="{521E4672-E46B-441E-9BE4-82BBEC178727}" presName="spacer" presStyleCnt="0"/>
      <dgm:spPr/>
    </dgm:pt>
    <dgm:pt modelId="{72B5F5E9-CA97-489E-B8D9-111AF633F06D}" type="pres">
      <dgm:prSet presAssocID="{FAE7D099-9913-48AB-B081-B6A3094B9E08}" presName="comp" presStyleCnt="0"/>
      <dgm:spPr/>
    </dgm:pt>
    <dgm:pt modelId="{85637BAF-A6E0-41E0-8DC3-E5B538BD67A8}" type="pres">
      <dgm:prSet presAssocID="{FAE7D099-9913-48AB-B081-B6A3094B9E08}" presName="box" presStyleLbl="node1" presStyleIdx="2" presStyleCnt="4"/>
      <dgm:spPr/>
    </dgm:pt>
    <dgm:pt modelId="{8A66312C-03CD-4041-9F0E-87833B08AFFE}" type="pres">
      <dgm:prSet presAssocID="{FAE7D099-9913-48AB-B081-B6A3094B9E08}" presName="img" presStyleLbl="fgImgPlace1" presStyleIdx="2" presStyleCnt="4"/>
      <dgm:spPr/>
    </dgm:pt>
    <dgm:pt modelId="{D8023918-30FA-49B1-9550-E2F1EF0732B9}" type="pres">
      <dgm:prSet presAssocID="{FAE7D099-9913-48AB-B081-B6A3094B9E08}" presName="text" presStyleLbl="node1" presStyleIdx="2" presStyleCnt="4">
        <dgm:presLayoutVars>
          <dgm:bulletEnabled val="1"/>
        </dgm:presLayoutVars>
      </dgm:prSet>
      <dgm:spPr/>
    </dgm:pt>
    <dgm:pt modelId="{9D8CDFE6-3E8F-4578-B8AF-F087D7247B67}" type="pres">
      <dgm:prSet presAssocID="{2EA5E3EC-9A72-4CC4-9F31-25B06705553A}" presName="spacer" presStyleCnt="0"/>
      <dgm:spPr/>
    </dgm:pt>
    <dgm:pt modelId="{1DF6B1D4-4722-4C2B-A746-EC86BAA5C293}" type="pres">
      <dgm:prSet presAssocID="{09E7C9FE-9972-4BA8-A5C4-88F69BDFFB16}" presName="comp" presStyleCnt="0"/>
      <dgm:spPr/>
    </dgm:pt>
    <dgm:pt modelId="{4CE71ED7-F5ED-4B25-B162-AB6F78A57030}" type="pres">
      <dgm:prSet presAssocID="{09E7C9FE-9972-4BA8-A5C4-88F69BDFFB16}" presName="box" presStyleLbl="node1" presStyleIdx="3" presStyleCnt="4"/>
      <dgm:spPr/>
    </dgm:pt>
    <dgm:pt modelId="{26C27AA5-C9C2-4A95-A3CD-3A58A41AB6E6}" type="pres">
      <dgm:prSet presAssocID="{09E7C9FE-9972-4BA8-A5C4-88F69BDFFB16}" presName="img" presStyleLbl="fgImgPlace1" presStyleIdx="3" presStyleCnt="4"/>
      <dgm:spPr/>
    </dgm:pt>
    <dgm:pt modelId="{345BBF02-92BF-410D-AB3B-09B38BDE6400}" type="pres">
      <dgm:prSet presAssocID="{09E7C9FE-9972-4BA8-A5C4-88F69BDFFB16}" presName="text" presStyleLbl="node1" presStyleIdx="3" presStyleCnt="4">
        <dgm:presLayoutVars>
          <dgm:bulletEnabled val="1"/>
        </dgm:presLayoutVars>
      </dgm:prSet>
      <dgm:spPr/>
    </dgm:pt>
  </dgm:ptLst>
  <dgm:cxnLst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2DACAF39-8232-4216-80F8-12A80A332D5E}" type="presOf" srcId="{E694D4EE-E378-4D48-B655-92C34768AA71}" destId="{A8975E65-51C5-435F-BD7E-4CFC1A49B631}" srcOrd="1" destOrd="1" presId="urn:microsoft.com/office/officeart/2005/8/layout/vList4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088969E9-C412-4559-99B7-4D2399C34379}" type="presOf" srcId="{3BE94250-3021-431A-8BE8-92C9E333B834}" destId="{91EFF80B-CA5E-4EAE-B0A2-95FC9226266D}" srcOrd="0" destOrd="0" presId="urn:microsoft.com/office/officeart/2005/8/layout/vList4"/>
    <dgm:cxn modelId="{0CA84B99-764C-4CD2-8E0E-CB4A1A579298}" type="presOf" srcId="{406FEF77-73B4-4065-8646-91BA9E815692}" destId="{A8975E65-51C5-435F-BD7E-4CFC1A49B631}" srcOrd="1" destOrd="0" presId="urn:microsoft.com/office/officeart/2005/8/layout/vList4"/>
    <dgm:cxn modelId="{7095FCF4-4B4A-4451-A57B-C8B7B3D189D9}" type="presOf" srcId="{2BB682B6-8CFE-40AF-B784-426E04B32272}" destId="{47F59141-D02E-4DDB-9078-BEBBFD101C04}" srcOrd="1" destOrd="2" presId="urn:microsoft.com/office/officeart/2005/8/layout/vList4"/>
    <dgm:cxn modelId="{4872DEC7-9C16-47DD-AF06-350A53663D02}" type="presOf" srcId="{5BB96CB6-6D5F-48A1-91E4-B045BBA8F2A4}" destId="{D8023918-30FA-49B1-9550-E2F1EF0732B9}" srcOrd="1" destOrd="3" presId="urn:microsoft.com/office/officeart/2005/8/layout/vList4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3FB64FC1-6EFE-49FE-A6AE-A62551D6E85E}" type="presOf" srcId="{3BE94250-3021-431A-8BE8-92C9E333B834}" destId="{47F59141-D02E-4DDB-9078-BEBBFD101C04}" srcOrd="1" destOrd="0" presId="urn:microsoft.com/office/officeart/2005/8/layout/vList4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AF9904E5-F08E-4C3E-A49F-744B12BBB38F}" type="presOf" srcId="{E9FE8C8A-B060-49DA-8810-6B970D496FA5}" destId="{91EFF80B-CA5E-4EAE-B0A2-95FC9226266D}" srcOrd="0" destOrd="1" presId="urn:microsoft.com/office/officeart/2005/8/layout/vList4"/>
    <dgm:cxn modelId="{56523859-B07F-41BA-9A74-79B089D13609}" type="presOf" srcId="{406FEF77-73B4-4065-8646-91BA9E815692}" destId="{42D4B79A-DB72-407D-AE85-AE44322AB572}" srcOrd="0" destOrd="0" presId="urn:microsoft.com/office/officeart/2005/8/layout/vList4"/>
    <dgm:cxn modelId="{E54AF780-1DAB-4DC7-A32B-59B22915289A}" type="presOf" srcId="{5BB96CB6-6D5F-48A1-91E4-B045BBA8F2A4}" destId="{85637BAF-A6E0-41E0-8DC3-E5B538BD67A8}" srcOrd="0" destOrd="3" presId="urn:microsoft.com/office/officeart/2005/8/layout/vList4"/>
    <dgm:cxn modelId="{2AFD5D6D-FDB9-4E13-9B5C-A0790B145091}" type="presOf" srcId="{09E7C9FE-9972-4BA8-A5C4-88F69BDFFB16}" destId="{345BBF02-92BF-410D-AB3B-09B38BDE6400}" srcOrd="1" destOrd="0" presId="urn:microsoft.com/office/officeart/2005/8/layout/vList4"/>
    <dgm:cxn modelId="{2355E2AC-3DD2-40ED-9CE2-66D91988887E}" type="presOf" srcId="{FAE7D099-9913-48AB-B081-B6A3094B9E08}" destId="{D8023918-30FA-49B1-9550-E2F1EF0732B9}" srcOrd="1" destOrd="0" presId="urn:microsoft.com/office/officeart/2005/8/layout/vList4"/>
    <dgm:cxn modelId="{5A24EAA7-4F06-41DA-8DE3-1FDC84E5D54A}" type="presOf" srcId="{1055E250-606A-4F6F-869F-F064406BAE85}" destId="{AFC39C86-FA86-45B3-9D1F-FD6DD05E956D}" srcOrd="0" destOrd="0" presId="urn:microsoft.com/office/officeart/2005/8/layout/vList4"/>
    <dgm:cxn modelId="{8F54875C-82F1-49B0-85DF-6CBAF5F649C1}" type="presOf" srcId="{09E7C9FE-9972-4BA8-A5C4-88F69BDFFB16}" destId="{4CE71ED7-F5ED-4B25-B162-AB6F78A57030}" srcOrd="0" destOrd="0" presId="urn:microsoft.com/office/officeart/2005/8/layout/vList4"/>
    <dgm:cxn modelId="{06DA56EE-BB82-472A-B403-C1294FA22C10}" type="presOf" srcId="{DC692042-633C-4B7E-9B55-D372DF6D6E52}" destId="{D8023918-30FA-49B1-9550-E2F1EF0732B9}" srcOrd="1" destOrd="2" presId="urn:microsoft.com/office/officeart/2005/8/layout/vList4"/>
    <dgm:cxn modelId="{73CEEEF8-E557-40DD-AF36-C58BA0454512}" type="presOf" srcId="{E694D4EE-E378-4D48-B655-92C34768AA71}" destId="{42D4B79A-DB72-407D-AE85-AE44322AB572}" srcOrd="0" destOrd="1" presId="urn:microsoft.com/office/officeart/2005/8/layout/vList4"/>
    <dgm:cxn modelId="{DB8B0D78-ABFA-4972-8FBF-CFEE751C2B0B}" type="presOf" srcId="{2BB682B6-8CFE-40AF-B784-426E04B32272}" destId="{91EFF80B-CA5E-4EAE-B0A2-95FC9226266D}" srcOrd="0" destOrd="2" presId="urn:microsoft.com/office/officeart/2005/8/layout/vList4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BF839DB6-0012-422E-9CEA-D69914904E7A}" type="presOf" srcId="{FAE7D099-9913-48AB-B081-B6A3094B9E08}" destId="{85637BAF-A6E0-41E0-8DC3-E5B538BD67A8}" srcOrd="0" destOrd="0" presId="urn:microsoft.com/office/officeart/2005/8/layout/vList4"/>
    <dgm:cxn modelId="{FB33C813-057D-4F6C-A701-9178C43FFFC6}" type="presOf" srcId="{08608221-7A35-4758-B554-7E12777A183B}" destId="{D8023918-30FA-49B1-9550-E2F1EF0732B9}" srcOrd="1" destOrd="1" presId="urn:microsoft.com/office/officeart/2005/8/layout/vList4"/>
    <dgm:cxn modelId="{441958F5-6C6A-4559-98D6-A28CF973FB0D}" type="presOf" srcId="{08608221-7A35-4758-B554-7E12777A183B}" destId="{85637BAF-A6E0-41E0-8DC3-E5B538BD67A8}" srcOrd="0" destOrd="1" presId="urn:microsoft.com/office/officeart/2005/8/layout/vList4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D880C20F-9803-40B4-8DD7-F4B620518A47}" type="presOf" srcId="{DC692042-633C-4B7E-9B55-D372DF6D6E52}" destId="{85637BAF-A6E0-41E0-8DC3-E5B538BD67A8}" srcOrd="0" destOrd="2" presId="urn:microsoft.com/office/officeart/2005/8/layout/vList4"/>
    <dgm:cxn modelId="{9878BD80-A88D-49CF-9B1C-023D8D380B19}" type="presOf" srcId="{E9FE8C8A-B060-49DA-8810-6B970D496FA5}" destId="{47F59141-D02E-4DDB-9078-BEBBFD101C04}" srcOrd="1" destOrd="1" presId="urn:microsoft.com/office/officeart/2005/8/layout/vList4"/>
    <dgm:cxn modelId="{68599877-6160-43A2-9E85-35DCB6D9D41B}" type="presParOf" srcId="{AFC39C86-FA86-45B3-9D1F-FD6DD05E956D}" destId="{FB8E4341-E412-40AB-821D-6567513032E7}" srcOrd="0" destOrd="0" presId="urn:microsoft.com/office/officeart/2005/8/layout/vList4"/>
    <dgm:cxn modelId="{37E99899-08BC-4DC5-B81B-6C18DFE632F8}" type="presParOf" srcId="{FB8E4341-E412-40AB-821D-6567513032E7}" destId="{42D4B79A-DB72-407D-AE85-AE44322AB572}" srcOrd="0" destOrd="0" presId="urn:microsoft.com/office/officeart/2005/8/layout/vList4"/>
    <dgm:cxn modelId="{B16C3B98-86D6-47AB-AEB7-D47220B78142}" type="presParOf" srcId="{FB8E4341-E412-40AB-821D-6567513032E7}" destId="{778EF6BC-EF0D-41B2-AF96-1100BBA225B8}" srcOrd="1" destOrd="0" presId="urn:microsoft.com/office/officeart/2005/8/layout/vList4"/>
    <dgm:cxn modelId="{952D81F1-18E1-42CB-8278-DA9C71D67123}" type="presParOf" srcId="{FB8E4341-E412-40AB-821D-6567513032E7}" destId="{A8975E65-51C5-435F-BD7E-4CFC1A49B631}" srcOrd="2" destOrd="0" presId="urn:microsoft.com/office/officeart/2005/8/layout/vList4"/>
    <dgm:cxn modelId="{EABF5B97-44F5-4A53-8ABD-53C90719093E}" type="presParOf" srcId="{AFC39C86-FA86-45B3-9D1F-FD6DD05E956D}" destId="{83B19C65-FE0F-49FF-939C-902BBD21AC86}" srcOrd="1" destOrd="0" presId="urn:microsoft.com/office/officeart/2005/8/layout/vList4"/>
    <dgm:cxn modelId="{85F52C3F-A25D-4A4D-93CC-16DE223A22F2}" type="presParOf" srcId="{AFC39C86-FA86-45B3-9D1F-FD6DD05E956D}" destId="{D306050F-ECD7-4EE1-BAA2-56A6975AACF3}" srcOrd="2" destOrd="0" presId="urn:microsoft.com/office/officeart/2005/8/layout/vList4"/>
    <dgm:cxn modelId="{8AFC522A-14C4-46BF-9BCD-744310B252DD}" type="presParOf" srcId="{D306050F-ECD7-4EE1-BAA2-56A6975AACF3}" destId="{91EFF80B-CA5E-4EAE-B0A2-95FC9226266D}" srcOrd="0" destOrd="0" presId="urn:microsoft.com/office/officeart/2005/8/layout/vList4"/>
    <dgm:cxn modelId="{D9EA0039-E9D3-471C-87AA-CAA64B572DFE}" type="presParOf" srcId="{D306050F-ECD7-4EE1-BAA2-56A6975AACF3}" destId="{8FBD2573-A142-4637-8D82-69BA7A929E13}" srcOrd="1" destOrd="0" presId="urn:microsoft.com/office/officeart/2005/8/layout/vList4"/>
    <dgm:cxn modelId="{B21594D4-E636-4976-AC21-281B973D2B33}" type="presParOf" srcId="{D306050F-ECD7-4EE1-BAA2-56A6975AACF3}" destId="{47F59141-D02E-4DDB-9078-BEBBFD101C04}" srcOrd="2" destOrd="0" presId="urn:microsoft.com/office/officeart/2005/8/layout/vList4"/>
    <dgm:cxn modelId="{F68FE66D-3529-4C65-89C1-B926BA0E5C73}" type="presParOf" srcId="{AFC39C86-FA86-45B3-9D1F-FD6DD05E956D}" destId="{CB7E7984-5BC6-4E37-8CF8-AD1191A32759}" srcOrd="3" destOrd="0" presId="urn:microsoft.com/office/officeart/2005/8/layout/vList4"/>
    <dgm:cxn modelId="{D9513A40-7ACD-48A1-B4C9-F27B021B18A9}" type="presParOf" srcId="{AFC39C86-FA86-45B3-9D1F-FD6DD05E956D}" destId="{72B5F5E9-CA97-489E-B8D9-111AF633F06D}" srcOrd="4" destOrd="0" presId="urn:microsoft.com/office/officeart/2005/8/layout/vList4"/>
    <dgm:cxn modelId="{EC19217A-EABB-4F4C-A953-7262C2345DCE}" type="presParOf" srcId="{72B5F5E9-CA97-489E-B8D9-111AF633F06D}" destId="{85637BAF-A6E0-41E0-8DC3-E5B538BD67A8}" srcOrd="0" destOrd="0" presId="urn:microsoft.com/office/officeart/2005/8/layout/vList4"/>
    <dgm:cxn modelId="{F9746BC9-BC6A-48CD-9070-0099F06788C9}" type="presParOf" srcId="{72B5F5E9-CA97-489E-B8D9-111AF633F06D}" destId="{8A66312C-03CD-4041-9F0E-87833B08AFFE}" srcOrd="1" destOrd="0" presId="urn:microsoft.com/office/officeart/2005/8/layout/vList4"/>
    <dgm:cxn modelId="{215411F3-A9EA-4486-9B37-FA8D23C3870D}" type="presParOf" srcId="{72B5F5E9-CA97-489E-B8D9-111AF633F06D}" destId="{D8023918-30FA-49B1-9550-E2F1EF0732B9}" srcOrd="2" destOrd="0" presId="urn:microsoft.com/office/officeart/2005/8/layout/vList4"/>
    <dgm:cxn modelId="{8F1FAC37-0EBB-468B-B7DE-B61AC0032F4A}" type="presParOf" srcId="{AFC39C86-FA86-45B3-9D1F-FD6DD05E956D}" destId="{9D8CDFE6-3E8F-4578-B8AF-F087D7247B67}" srcOrd="5" destOrd="0" presId="urn:microsoft.com/office/officeart/2005/8/layout/vList4"/>
    <dgm:cxn modelId="{204B089F-085E-406C-B84A-62563C15F95C}" type="presParOf" srcId="{AFC39C86-FA86-45B3-9D1F-FD6DD05E956D}" destId="{1DF6B1D4-4722-4C2B-A746-EC86BAA5C293}" srcOrd="6" destOrd="0" presId="urn:microsoft.com/office/officeart/2005/8/layout/vList4"/>
    <dgm:cxn modelId="{7DABFABE-401D-49EF-995A-EB144734784D}" type="presParOf" srcId="{1DF6B1D4-4722-4C2B-A746-EC86BAA5C293}" destId="{4CE71ED7-F5ED-4B25-B162-AB6F78A57030}" srcOrd="0" destOrd="0" presId="urn:microsoft.com/office/officeart/2005/8/layout/vList4"/>
    <dgm:cxn modelId="{EB7B2DED-E380-467D-87C7-8EC137E6CA86}" type="presParOf" srcId="{1DF6B1D4-4722-4C2B-A746-EC86BAA5C293}" destId="{26C27AA5-C9C2-4A95-A3CD-3A58A41AB6E6}" srcOrd="1" destOrd="0" presId="urn:microsoft.com/office/officeart/2005/8/layout/vList4"/>
    <dgm:cxn modelId="{50A58A5C-7357-4AD7-890E-2296E3295755}" type="presParOf" srcId="{1DF6B1D4-4722-4C2B-A746-EC86BAA5C293}" destId="{345BBF02-92BF-410D-AB3B-09B38BDE640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D16F3943-67D3-482C-8083-C37E6547CB82}" type="pres">
      <dgm:prSet presAssocID="{1055E250-606A-4F6F-869F-F064406BAE85}" presName="linearFlow" presStyleCnt="0">
        <dgm:presLayoutVars>
          <dgm:dir/>
          <dgm:resizeHandles val="exact"/>
        </dgm:presLayoutVars>
      </dgm:prSet>
      <dgm:spPr/>
    </dgm:pt>
    <dgm:pt modelId="{CF494550-5C72-4C88-B117-7A4C438EC442}" type="pres">
      <dgm:prSet presAssocID="{406FEF77-73B4-4065-8646-91BA9E815692}" presName="composite" presStyleCnt="0"/>
      <dgm:spPr/>
    </dgm:pt>
    <dgm:pt modelId="{481865E0-D2A4-47E8-992A-9CDE51468C06}" type="pres">
      <dgm:prSet presAssocID="{406FEF77-73B4-4065-8646-91BA9E815692}" presName="imgShp" presStyleLbl="fgImgPlace1" presStyleIdx="0" presStyleCnt="4"/>
      <dgm:spPr/>
    </dgm:pt>
    <dgm:pt modelId="{2104EA18-67F5-4A44-97F5-D2909344E392}" type="pres">
      <dgm:prSet presAssocID="{406FEF77-73B4-4065-8646-91BA9E815692}" presName="txShp" presStyleLbl="node1" presStyleIdx="0" presStyleCnt="4">
        <dgm:presLayoutVars>
          <dgm:bulletEnabled val="1"/>
        </dgm:presLayoutVars>
      </dgm:prSet>
      <dgm:spPr/>
    </dgm:pt>
    <dgm:pt modelId="{E4646C84-86D8-48CD-9DA9-A02176544FD7}" type="pres">
      <dgm:prSet presAssocID="{2786E0C0-CFE7-49CA-B104-860262FA93C5}" presName="spacing" presStyleCnt="0"/>
      <dgm:spPr/>
    </dgm:pt>
    <dgm:pt modelId="{26C4585A-9196-4C34-8767-923ED189772E}" type="pres">
      <dgm:prSet presAssocID="{3BE94250-3021-431A-8BE8-92C9E333B834}" presName="composite" presStyleCnt="0"/>
      <dgm:spPr/>
    </dgm:pt>
    <dgm:pt modelId="{ACAF9570-116B-490D-B2EF-2FB9F12A558D}" type="pres">
      <dgm:prSet presAssocID="{3BE94250-3021-431A-8BE8-92C9E333B834}" presName="imgShp" presStyleLbl="fgImgPlace1" presStyleIdx="1" presStyleCnt="4"/>
      <dgm:spPr/>
    </dgm:pt>
    <dgm:pt modelId="{21121F72-1D3C-49CB-90B2-5D5E29A6586D}" type="pres">
      <dgm:prSet presAssocID="{3BE94250-3021-431A-8BE8-92C9E333B834}" presName="txShp" presStyleLbl="node1" presStyleIdx="1" presStyleCnt="4">
        <dgm:presLayoutVars>
          <dgm:bulletEnabled val="1"/>
        </dgm:presLayoutVars>
      </dgm:prSet>
      <dgm:spPr/>
    </dgm:pt>
    <dgm:pt modelId="{7786E92F-EBDB-44D4-9D21-8A5FDBF805FC}" type="pres">
      <dgm:prSet presAssocID="{521E4672-E46B-441E-9BE4-82BBEC178727}" presName="spacing" presStyleCnt="0"/>
      <dgm:spPr/>
    </dgm:pt>
    <dgm:pt modelId="{272E3ACA-08CE-443A-9A79-DA6FA3B0CD1C}" type="pres">
      <dgm:prSet presAssocID="{FAE7D099-9913-48AB-B081-B6A3094B9E08}" presName="composite" presStyleCnt="0"/>
      <dgm:spPr/>
    </dgm:pt>
    <dgm:pt modelId="{109E5A83-35B9-4369-80E4-3EE12DCC83B2}" type="pres">
      <dgm:prSet presAssocID="{FAE7D099-9913-48AB-B081-B6A3094B9E08}" presName="imgShp" presStyleLbl="fgImgPlace1" presStyleIdx="2" presStyleCnt="4"/>
      <dgm:spPr/>
    </dgm:pt>
    <dgm:pt modelId="{892E116B-31AE-4FE6-88D1-F7811F0CAAED}" type="pres">
      <dgm:prSet presAssocID="{FAE7D099-9913-48AB-B081-B6A3094B9E08}" presName="txShp" presStyleLbl="node1" presStyleIdx="2" presStyleCnt="4">
        <dgm:presLayoutVars>
          <dgm:bulletEnabled val="1"/>
        </dgm:presLayoutVars>
      </dgm:prSet>
      <dgm:spPr/>
    </dgm:pt>
    <dgm:pt modelId="{4E3B3939-49C9-4D68-AFDA-CEF2A8AE6AF6}" type="pres">
      <dgm:prSet presAssocID="{2EA5E3EC-9A72-4CC4-9F31-25B06705553A}" presName="spacing" presStyleCnt="0"/>
      <dgm:spPr/>
    </dgm:pt>
    <dgm:pt modelId="{2520D24A-EE95-4E01-A504-81761C96448C}" type="pres">
      <dgm:prSet presAssocID="{09E7C9FE-9972-4BA8-A5C4-88F69BDFFB16}" presName="composite" presStyleCnt="0"/>
      <dgm:spPr/>
    </dgm:pt>
    <dgm:pt modelId="{952DE44F-C1B5-4633-B2F6-233C561371A2}" type="pres">
      <dgm:prSet presAssocID="{09E7C9FE-9972-4BA8-A5C4-88F69BDFFB16}" presName="imgShp" presStyleLbl="fgImgPlace1" presStyleIdx="3" presStyleCnt="4"/>
      <dgm:spPr/>
    </dgm:pt>
    <dgm:pt modelId="{C95AE8E9-31C4-4FF9-B41C-C2EDB77ED89E}" type="pres">
      <dgm:prSet presAssocID="{09E7C9FE-9972-4BA8-A5C4-88F69BDFFB16}" presName="txShp" presStyleLbl="node1" presStyleIdx="3" presStyleCnt="4">
        <dgm:presLayoutVars>
          <dgm:bulletEnabled val="1"/>
        </dgm:presLayoutVars>
      </dgm:prSet>
      <dgm:spPr/>
    </dgm:pt>
  </dgm:ptLst>
  <dgm:cxnLst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B50F759E-4B2C-4DCE-84BA-0AA05C09A8FB}" type="presOf" srcId="{08608221-7A35-4758-B554-7E12777A183B}" destId="{892E116B-31AE-4FE6-88D1-F7811F0CAAED}" srcOrd="0" destOrd="1" presId="urn:microsoft.com/office/officeart/2005/8/layout/vList3"/>
    <dgm:cxn modelId="{A029A55A-5D3F-40EF-9C7F-CAEC91126BC4}" type="presOf" srcId="{3BE94250-3021-431A-8BE8-92C9E333B834}" destId="{21121F72-1D3C-49CB-90B2-5D5E29A6586D}" srcOrd="0" destOrd="0" presId="urn:microsoft.com/office/officeart/2005/8/layout/vList3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186D7599-3394-48F1-9231-C34F9AA145FD}" type="presOf" srcId="{E694D4EE-E378-4D48-B655-92C34768AA71}" destId="{2104EA18-67F5-4A44-97F5-D2909344E392}" srcOrd="0" destOrd="1" presId="urn:microsoft.com/office/officeart/2005/8/layout/vList3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7748E13B-CCC3-4C17-AF1A-02A2645581D0}" type="presOf" srcId="{406FEF77-73B4-4065-8646-91BA9E815692}" destId="{2104EA18-67F5-4A44-97F5-D2909344E392}" srcOrd="0" destOrd="0" presId="urn:microsoft.com/office/officeart/2005/8/layout/vList3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07466C6B-66B0-42F3-8630-B1B1A1C544E8}" type="presOf" srcId="{5BB96CB6-6D5F-48A1-91E4-B045BBA8F2A4}" destId="{892E116B-31AE-4FE6-88D1-F7811F0CAAED}" srcOrd="0" destOrd="3" presId="urn:microsoft.com/office/officeart/2005/8/layout/vList3"/>
    <dgm:cxn modelId="{A167035F-6013-4844-9B09-3E49089557F8}" type="presOf" srcId="{FAE7D099-9913-48AB-B081-B6A3094B9E08}" destId="{892E116B-31AE-4FE6-88D1-F7811F0CAAED}" srcOrd="0" destOrd="0" presId="urn:microsoft.com/office/officeart/2005/8/layout/vList3"/>
    <dgm:cxn modelId="{119DAB14-FE65-48F1-B901-D0600165CA91}" type="presOf" srcId="{2BB682B6-8CFE-40AF-B784-426E04B32272}" destId="{21121F72-1D3C-49CB-90B2-5D5E29A6586D}" srcOrd="0" destOrd="2" presId="urn:microsoft.com/office/officeart/2005/8/layout/vList3"/>
    <dgm:cxn modelId="{392A6FAB-B9D2-47E7-8C54-1C8A14AB0C4C}" type="presOf" srcId="{09E7C9FE-9972-4BA8-A5C4-88F69BDFFB16}" destId="{C95AE8E9-31C4-4FF9-B41C-C2EDB77ED89E}" srcOrd="0" destOrd="0" presId="urn:microsoft.com/office/officeart/2005/8/layout/vList3"/>
    <dgm:cxn modelId="{CD690EA9-E7A1-4F12-80A2-72765D240743}" type="presOf" srcId="{DC692042-633C-4B7E-9B55-D372DF6D6E52}" destId="{892E116B-31AE-4FE6-88D1-F7811F0CAAED}" srcOrd="0" destOrd="2" presId="urn:microsoft.com/office/officeart/2005/8/layout/vList3"/>
    <dgm:cxn modelId="{A4AD311F-2F09-4ACD-9EB5-77C283B42C44}" type="presOf" srcId="{1055E250-606A-4F6F-869F-F064406BAE85}" destId="{D16F3943-67D3-482C-8083-C37E6547CB82}" srcOrd="0" destOrd="0" presId="urn:microsoft.com/office/officeart/2005/8/layout/vList3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B9EEC9EE-6D5C-4F05-A65F-446B6BFB02BD}" type="presOf" srcId="{E9FE8C8A-B060-49DA-8810-6B970D496FA5}" destId="{21121F72-1D3C-49CB-90B2-5D5E29A6586D}" srcOrd="0" destOrd="1" presId="urn:microsoft.com/office/officeart/2005/8/layout/vList3"/>
    <dgm:cxn modelId="{8ABF091E-3160-41F2-BF82-059048D33BCD}" type="presParOf" srcId="{D16F3943-67D3-482C-8083-C37E6547CB82}" destId="{CF494550-5C72-4C88-B117-7A4C438EC442}" srcOrd="0" destOrd="0" presId="urn:microsoft.com/office/officeart/2005/8/layout/vList3"/>
    <dgm:cxn modelId="{7D7354A9-55E1-4D21-8BE1-95C0349F6D96}" type="presParOf" srcId="{CF494550-5C72-4C88-B117-7A4C438EC442}" destId="{481865E0-D2A4-47E8-992A-9CDE51468C06}" srcOrd="0" destOrd="0" presId="urn:microsoft.com/office/officeart/2005/8/layout/vList3"/>
    <dgm:cxn modelId="{EC63AA61-7CB4-4E93-809B-4C31ED3150E5}" type="presParOf" srcId="{CF494550-5C72-4C88-B117-7A4C438EC442}" destId="{2104EA18-67F5-4A44-97F5-D2909344E392}" srcOrd="1" destOrd="0" presId="urn:microsoft.com/office/officeart/2005/8/layout/vList3"/>
    <dgm:cxn modelId="{40F93A10-EBE3-4557-8AE8-FA91A7525663}" type="presParOf" srcId="{D16F3943-67D3-482C-8083-C37E6547CB82}" destId="{E4646C84-86D8-48CD-9DA9-A02176544FD7}" srcOrd="1" destOrd="0" presId="urn:microsoft.com/office/officeart/2005/8/layout/vList3"/>
    <dgm:cxn modelId="{971DB4F2-ED88-4E46-9566-9AEDAB312FF5}" type="presParOf" srcId="{D16F3943-67D3-482C-8083-C37E6547CB82}" destId="{26C4585A-9196-4C34-8767-923ED189772E}" srcOrd="2" destOrd="0" presId="urn:microsoft.com/office/officeart/2005/8/layout/vList3"/>
    <dgm:cxn modelId="{FCD2FC73-5B4E-4FF8-A6CA-EEDA67F2B5C5}" type="presParOf" srcId="{26C4585A-9196-4C34-8767-923ED189772E}" destId="{ACAF9570-116B-490D-B2EF-2FB9F12A558D}" srcOrd="0" destOrd="0" presId="urn:microsoft.com/office/officeart/2005/8/layout/vList3"/>
    <dgm:cxn modelId="{2CCE1361-B9C5-4945-983B-34EDA303AB8B}" type="presParOf" srcId="{26C4585A-9196-4C34-8767-923ED189772E}" destId="{21121F72-1D3C-49CB-90B2-5D5E29A6586D}" srcOrd="1" destOrd="0" presId="urn:microsoft.com/office/officeart/2005/8/layout/vList3"/>
    <dgm:cxn modelId="{490558ED-94CE-492C-B054-B429AA6FCE2F}" type="presParOf" srcId="{D16F3943-67D3-482C-8083-C37E6547CB82}" destId="{7786E92F-EBDB-44D4-9D21-8A5FDBF805FC}" srcOrd="3" destOrd="0" presId="urn:microsoft.com/office/officeart/2005/8/layout/vList3"/>
    <dgm:cxn modelId="{A4556F2F-D2EE-457E-9DDC-F0CD112D7B78}" type="presParOf" srcId="{D16F3943-67D3-482C-8083-C37E6547CB82}" destId="{272E3ACA-08CE-443A-9A79-DA6FA3B0CD1C}" srcOrd="4" destOrd="0" presId="urn:microsoft.com/office/officeart/2005/8/layout/vList3"/>
    <dgm:cxn modelId="{76ED6010-8799-4C97-8015-BEFD51085F00}" type="presParOf" srcId="{272E3ACA-08CE-443A-9A79-DA6FA3B0CD1C}" destId="{109E5A83-35B9-4369-80E4-3EE12DCC83B2}" srcOrd="0" destOrd="0" presId="urn:microsoft.com/office/officeart/2005/8/layout/vList3"/>
    <dgm:cxn modelId="{97393E64-CFA1-4DDC-9D2F-DE2D8C7E0346}" type="presParOf" srcId="{272E3ACA-08CE-443A-9A79-DA6FA3B0CD1C}" destId="{892E116B-31AE-4FE6-88D1-F7811F0CAAED}" srcOrd="1" destOrd="0" presId="urn:microsoft.com/office/officeart/2005/8/layout/vList3"/>
    <dgm:cxn modelId="{D0EBC6B5-4011-4DBF-BF48-24FD78E75D4E}" type="presParOf" srcId="{D16F3943-67D3-482C-8083-C37E6547CB82}" destId="{4E3B3939-49C9-4D68-AFDA-CEF2A8AE6AF6}" srcOrd="5" destOrd="0" presId="urn:microsoft.com/office/officeart/2005/8/layout/vList3"/>
    <dgm:cxn modelId="{644F3A3C-368C-4374-9591-F6E0AABDEFA4}" type="presParOf" srcId="{D16F3943-67D3-482C-8083-C37E6547CB82}" destId="{2520D24A-EE95-4E01-A504-81761C96448C}" srcOrd="6" destOrd="0" presId="urn:microsoft.com/office/officeart/2005/8/layout/vList3"/>
    <dgm:cxn modelId="{4FF7D79B-B067-4688-89FC-65432ED4D85A}" type="presParOf" srcId="{2520D24A-EE95-4E01-A504-81761C96448C}" destId="{952DE44F-C1B5-4633-B2F6-233C561371A2}" srcOrd="0" destOrd="0" presId="urn:microsoft.com/office/officeart/2005/8/layout/vList3"/>
    <dgm:cxn modelId="{4DCDAEBF-66E8-4494-8638-699645D74137}" type="presParOf" srcId="{2520D24A-EE95-4E01-A504-81761C96448C}" destId="{C95AE8E9-31C4-4FF9-B41C-C2EDB77ED89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CF1510DA-5A4F-4C24-A068-1D96E04C49DA}" type="pres">
      <dgm:prSet presAssocID="{1055E250-606A-4F6F-869F-F064406BAE85}" presName="Name0" presStyleCnt="0">
        <dgm:presLayoutVars>
          <dgm:dir/>
          <dgm:animLvl val="lvl"/>
          <dgm:resizeHandles val="exact"/>
        </dgm:presLayoutVars>
      </dgm:prSet>
      <dgm:spPr/>
    </dgm:pt>
    <dgm:pt modelId="{C1F21BBF-C0B4-4470-A59F-CE12F4DF4CB1}" type="pres">
      <dgm:prSet presAssocID="{406FEF77-73B4-4065-8646-91BA9E815692}" presName="linNode" presStyleCnt="0"/>
      <dgm:spPr/>
    </dgm:pt>
    <dgm:pt modelId="{E20AA85E-030A-4CDC-9B8B-A6DA41C24C5C}" type="pres">
      <dgm:prSet presAssocID="{406FEF77-73B4-4065-8646-91BA9E815692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2D36FF4E-A2BC-4758-AF89-0641E1651E7D}" type="pres">
      <dgm:prSet presAssocID="{406FEF77-73B4-4065-8646-91BA9E815692}" presName="descendantText" presStyleLbl="alignAccFollowNode1" presStyleIdx="0" presStyleCnt="3">
        <dgm:presLayoutVars>
          <dgm:bulletEnabled val="1"/>
        </dgm:presLayoutVars>
      </dgm:prSet>
      <dgm:spPr/>
    </dgm:pt>
    <dgm:pt modelId="{FA33BA78-11C0-48DE-B73B-9FBB46823B28}" type="pres">
      <dgm:prSet presAssocID="{2786E0C0-CFE7-49CA-B104-860262FA93C5}" presName="sp" presStyleCnt="0"/>
      <dgm:spPr/>
    </dgm:pt>
    <dgm:pt modelId="{508C1789-EE31-44B4-AB88-06CF9062A4CB}" type="pres">
      <dgm:prSet presAssocID="{3BE94250-3021-431A-8BE8-92C9E333B834}" presName="linNode" presStyleCnt="0"/>
      <dgm:spPr/>
    </dgm:pt>
    <dgm:pt modelId="{318EE965-190F-45F7-92C9-D00E09AE05C2}" type="pres">
      <dgm:prSet presAssocID="{3BE94250-3021-431A-8BE8-92C9E333B834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969384E0-54A5-44BE-9DCA-AEE97F221019}" type="pres">
      <dgm:prSet presAssocID="{3BE94250-3021-431A-8BE8-92C9E333B834}" presName="descendantText" presStyleLbl="alignAccFollowNode1" presStyleIdx="1" presStyleCnt="3">
        <dgm:presLayoutVars>
          <dgm:bulletEnabled val="1"/>
        </dgm:presLayoutVars>
      </dgm:prSet>
      <dgm:spPr/>
    </dgm:pt>
    <dgm:pt modelId="{759FAC68-AFD3-467F-B568-33170F7CD2C5}" type="pres">
      <dgm:prSet presAssocID="{521E4672-E46B-441E-9BE4-82BBEC178727}" presName="sp" presStyleCnt="0"/>
      <dgm:spPr/>
    </dgm:pt>
    <dgm:pt modelId="{BAFBA323-ED93-4794-92F4-1EF2C2D77340}" type="pres">
      <dgm:prSet presAssocID="{FAE7D099-9913-48AB-B081-B6A3094B9E08}" presName="linNode" presStyleCnt="0"/>
      <dgm:spPr/>
    </dgm:pt>
    <dgm:pt modelId="{CAF6E7E5-2300-4DFF-BA5F-9B8CE4E0503E}" type="pres">
      <dgm:prSet presAssocID="{FAE7D099-9913-48AB-B081-B6A3094B9E08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14FAFA88-C54C-4778-B2AE-CA07D1BD648B}" type="pres">
      <dgm:prSet presAssocID="{FAE7D099-9913-48AB-B081-B6A3094B9E08}" presName="descendantText" presStyleLbl="alignAccFollowNode1" presStyleIdx="2" presStyleCnt="3">
        <dgm:presLayoutVars>
          <dgm:bulletEnabled val="1"/>
        </dgm:presLayoutVars>
      </dgm:prSet>
      <dgm:spPr/>
    </dgm:pt>
    <dgm:pt modelId="{90F2C7E9-72D4-4805-83FF-0921283FF2E9}" type="pres">
      <dgm:prSet presAssocID="{2EA5E3EC-9A72-4CC4-9F31-25B06705553A}" presName="sp" presStyleCnt="0"/>
      <dgm:spPr/>
    </dgm:pt>
    <dgm:pt modelId="{D1C555B2-1CE0-413B-B014-A2BC5E2A190F}" type="pres">
      <dgm:prSet presAssocID="{09E7C9FE-9972-4BA8-A5C4-88F69BDFFB16}" presName="linNode" presStyleCnt="0"/>
      <dgm:spPr/>
    </dgm:pt>
    <dgm:pt modelId="{1E1ED021-0ECD-4378-B6B4-DBC1B337993B}" type="pres">
      <dgm:prSet presAssocID="{09E7C9FE-9972-4BA8-A5C4-88F69BDFFB16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F41BE285-BCC1-4648-82C0-C9ED3A83939F}" type="presOf" srcId="{406FEF77-73B4-4065-8646-91BA9E815692}" destId="{E20AA85E-030A-4CDC-9B8B-A6DA41C24C5C}" srcOrd="0" destOrd="0" presId="urn:microsoft.com/office/officeart/2005/8/layout/vList5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08AB6380-1AB5-4E93-A8D4-0DF80F4B230B}" type="presOf" srcId="{E694D4EE-E378-4D48-B655-92C34768AA71}" destId="{2D36FF4E-A2BC-4758-AF89-0641E1651E7D}" srcOrd="0" destOrd="0" presId="urn:microsoft.com/office/officeart/2005/8/layout/vList5"/>
    <dgm:cxn modelId="{3AADDFA2-6377-4BF8-8617-D4FB95BB74F7}" type="presOf" srcId="{09E7C9FE-9972-4BA8-A5C4-88F69BDFFB16}" destId="{1E1ED021-0ECD-4378-B6B4-DBC1B337993B}" srcOrd="0" destOrd="0" presId="urn:microsoft.com/office/officeart/2005/8/layout/vList5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8047EBC0-2FA8-42E9-A89D-064DA86F3ED6}" type="presOf" srcId="{5BB96CB6-6D5F-48A1-91E4-B045BBA8F2A4}" destId="{14FAFA88-C54C-4778-B2AE-CA07D1BD648B}" srcOrd="0" destOrd="2" presId="urn:microsoft.com/office/officeart/2005/8/layout/vList5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E17CA500-AA13-45D8-9443-ADE0E6B8E273}" type="presOf" srcId="{08608221-7A35-4758-B554-7E12777A183B}" destId="{14FAFA88-C54C-4778-B2AE-CA07D1BD648B}" srcOrd="0" destOrd="0" presId="urn:microsoft.com/office/officeart/2005/8/layout/vList5"/>
    <dgm:cxn modelId="{8CD047AE-9CE8-496E-A52F-28BAEA45B855}" type="presOf" srcId="{3BE94250-3021-431A-8BE8-92C9E333B834}" destId="{318EE965-190F-45F7-92C9-D00E09AE05C2}" srcOrd="0" destOrd="0" presId="urn:microsoft.com/office/officeart/2005/8/layout/vList5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FE941EB2-4A19-46E8-ADAF-65CF288959EC}" type="presOf" srcId="{DC692042-633C-4B7E-9B55-D372DF6D6E52}" destId="{14FAFA88-C54C-4778-B2AE-CA07D1BD648B}" srcOrd="0" destOrd="1" presId="urn:microsoft.com/office/officeart/2005/8/layout/vList5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1D59A97B-0D11-40D7-8294-10410BB1075C}" type="presOf" srcId="{FAE7D099-9913-48AB-B081-B6A3094B9E08}" destId="{CAF6E7E5-2300-4DFF-BA5F-9B8CE4E0503E}" srcOrd="0" destOrd="0" presId="urn:microsoft.com/office/officeart/2005/8/layout/vList5"/>
    <dgm:cxn modelId="{A82FCCDD-A8CD-4382-8D0E-6384E738A145}" type="presOf" srcId="{E9FE8C8A-B060-49DA-8810-6B970D496FA5}" destId="{969384E0-54A5-44BE-9DCA-AEE97F221019}" srcOrd="0" destOrd="0" presId="urn:microsoft.com/office/officeart/2005/8/layout/vList5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FB42A713-4970-4833-907C-4D8215FD9ACA}" type="presOf" srcId="{1055E250-606A-4F6F-869F-F064406BAE85}" destId="{CF1510DA-5A4F-4C24-A068-1D96E04C49DA}" srcOrd="0" destOrd="0" presId="urn:microsoft.com/office/officeart/2005/8/layout/vList5"/>
    <dgm:cxn modelId="{D3CE42D1-1A4B-4F16-90FE-EA2D6FF15FD9}" type="presOf" srcId="{2BB682B6-8CFE-40AF-B784-426E04B32272}" destId="{969384E0-54A5-44BE-9DCA-AEE97F221019}" srcOrd="0" destOrd="1" presId="urn:microsoft.com/office/officeart/2005/8/layout/vList5"/>
    <dgm:cxn modelId="{E0D8DC32-76C9-4314-86EC-E0B43581657D}" type="presParOf" srcId="{CF1510DA-5A4F-4C24-A068-1D96E04C49DA}" destId="{C1F21BBF-C0B4-4470-A59F-CE12F4DF4CB1}" srcOrd="0" destOrd="0" presId="urn:microsoft.com/office/officeart/2005/8/layout/vList5"/>
    <dgm:cxn modelId="{B35B391C-5CEF-45DF-BAC9-C76EF115F28B}" type="presParOf" srcId="{C1F21BBF-C0B4-4470-A59F-CE12F4DF4CB1}" destId="{E20AA85E-030A-4CDC-9B8B-A6DA41C24C5C}" srcOrd="0" destOrd="0" presId="urn:microsoft.com/office/officeart/2005/8/layout/vList5"/>
    <dgm:cxn modelId="{3BF3926E-D659-42A7-808B-129072A86F51}" type="presParOf" srcId="{C1F21BBF-C0B4-4470-A59F-CE12F4DF4CB1}" destId="{2D36FF4E-A2BC-4758-AF89-0641E1651E7D}" srcOrd="1" destOrd="0" presId="urn:microsoft.com/office/officeart/2005/8/layout/vList5"/>
    <dgm:cxn modelId="{3D2C4A8F-F79B-4749-AC55-9F31FAEFFB89}" type="presParOf" srcId="{CF1510DA-5A4F-4C24-A068-1D96E04C49DA}" destId="{FA33BA78-11C0-48DE-B73B-9FBB46823B28}" srcOrd="1" destOrd="0" presId="urn:microsoft.com/office/officeart/2005/8/layout/vList5"/>
    <dgm:cxn modelId="{F4B569AD-E39D-4E8A-8AC4-3EE219AFBB28}" type="presParOf" srcId="{CF1510DA-5A4F-4C24-A068-1D96E04C49DA}" destId="{508C1789-EE31-44B4-AB88-06CF9062A4CB}" srcOrd="2" destOrd="0" presId="urn:microsoft.com/office/officeart/2005/8/layout/vList5"/>
    <dgm:cxn modelId="{3C3DA327-0871-4D44-8A0F-8E9566106F17}" type="presParOf" srcId="{508C1789-EE31-44B4-AB88-06CF9062A4CB}" destId="{318EE965-190F-45F7-92C9-D00E09AE05C2}" srcOrd="0" destOrd="0" presId="urn:microsoft.com/office/officeart/2005/8/layout/vList5"/>
    <dgm:cxn modelId="{2C4BE522-F65A-4A7E-A001-CFE82A5958E5}" type="presParOf" srcId="{508C1789-EE31-44B4-AB88-06CF9062A4CB}" destId="{969384E0-54A5-44BE-9DCA-AEE97F221019}" srcOrd="1" destOrd="0" presId="urn:microsoft.com/office/officeart/2005/8/layout/vList5"/>
    <dgm:cxn modelId="{08677022-9326-4C72-A340-40C676C24243}" type="presParOf" srcId="{CF1510DA-5A4F-4C24-A068-1D96E04C49DA}" destId="{759FAC68-AFD3-467F-B568-33170F7CD2C5}" srcOrd="3" destOrd="0" presId="urn:microsoft.com/office/officeart/2005/8/layout/vList5"/>
    <dgm:cxn modelId="{48712FF1-4A1D-463A-8651-7A7F341DFA4A}" type="presParOf" srcId="{CF1510DA-5A4F-4C24-A068-1D96E04C49DA}" destId="{BAFBA323-ED93-4794-92F4-1EF2C2D77340}" srcOrd="4" destOrd="0" presId="urn:microsoft.com/office/officeart/2005/8/layout/vList5"/>
    <dgm:cxn modelId="{4949264D-D807-414F-A4C4-EDB3B7EB9682}" type="presParOf" srcId="{BAFBA323-ED93-4794-92F4-1EF2C2D77340}" destId="{CAF6E7E5-2300-4DFF-BA5F-9B8CE4E0503E}" srcOrd="0" destOrd="0" presId="urn:microsoft.com/office/officeart/2005/8/layout/vList5"/>
    <dgm:cxn modelId="{4A75F6BB-AAF1-470C-B1CE-B458B076327C}" type="presParOf" srcId="{BAFBA323-ED93-4794-92F4-1EF2C2D77340}" destId="{14FAFA88-C54C-4778-B2AE-CA07D1BD648B}" srcOrd="1" destOrd="0" presId="urn:microsoft.com/office/officeart/2005/8/layout/vList5"/>
    <dgm:cxn modelId="{9E6F18F9-BB01-4B0F-B5C8-5B4F293AC018}" type="presParOf" srcId="{CF1510DA-5A4F-4C24-A068-1D96E04C49DA}" destId="{90F2C7E9-72D4-4805-83FF-0921283FF2E9}" srcOrd="5" destOrd="0" presId="urn:microsoft.com/office/officeart/2005/8/layout/vList5"/>
    <dgm:cxn modelId="{1CAE99E8-1EF4-49BD-BFBE-038BC6E0E65B}" type="presParOf" srcId="{CF1510DA-5A4F-4C24-A068-1D96E04C49DA}" destId="{D1C555B2-1CE0-413B-B014-A2BC5E2A190F}" srcOrd="6" destOrd="0" presId="urn:microsoft.com/office/officeart/2005/8/layout/vList5"/>
    <dgm:cxn modelId="{9E99AD1D-41A1-439C-A50A-ABF2337ECB4C}" type="presParOf" srcId="{D1C555B2-1CE0-413B-B014-A2BC5E2A190F}" destId="{1E1ED021-0ECD-4378-B6B4-DBC1B337993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8034DEAE-C9BF-4409-A61C-5D45FC279B66}" type="pres">
      <dgm:prSet presAssocID="{1055E250-606A-4F6F-869F-F064406BAE85}" presName="linearFlow" presStyleCnt="0">
        <dgm:presLayoutVars>
          <dgm:dir/>
          <dgm:animLvl val="lvl"/>
          <dgm:resizeHandles val="exact"/>
        </dgm:presLayoutVars>
      </dgm:prSet>
      <dgm:spPr/>
    </dgm:pt>
    <dgm:pt modelId="{452A00FA-9B6C-4D1E-B302-6511C13DD2E3}" type="pres">
      <dgm:prSet presAssocID="{406FEF77-73B4-4065-8646-91BA9E815692}" presName="composite" presStyleCnt="0"/>
      <dgm:spPr/>
    </dgm:pt>
    <dgm:pt modelId="{F60BAC1A-42F0-4062-B4D2-35DE38CFE9C9}" type="pres">
      <dgm:prSet presAssocID="{406FEF77-73B4-4065-8646-91BA9E815692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6F6753BA-DDFA-4C7B-9726-2A2327748D55}" type="pres">
      <dgm:prSet presAssocID="{406FEF77-73B4-4065-8646-91BA9E815692}" presName="descendantText" presStyleLbl="alignAcc1" presStyleIdx="0" presStyleCnt="4">
        <dgm:presLayoutVars>
          <dgm:bulletEnabled val="1"/>
        </dgm:presLayoutVars>
      </dgm:prSet>
      <dgm:spPr/>
    </dgm:pt>
    <dgm:pt modelId="{C372B1F2-9FB2-441B-9197-52A608D1F553}" type="pres">
      <dgm:prSet presAssocID="{2786E0C0-CFE7-49CA-B104-860262FA93C5}" presName="sp" presStyleCnt="0"/>
      <dgm:spPr/>
    </dgm:pt>
    <dgm:pt modelId="{9F263EBF-B28B-44A4-A38E-7853B54D9011}" type="pres">
      <dgm:prSet presAssocID="{3BE94250-3021-431A-8BE8-92C9E333B834}" presName="composite" presStyleCnt="0"/>
      <dgm:spPr/>
    </dgm:pt>
    <dgm:pt modelId="{AE3A0E08-D3B8-43CD-84CD-2D1608C7951E}" type="pres">
      <dgm:prSet presAssocID="{3BE94250-3021-431A-8BE8-92C9E333B834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BF2B9E44-EBED-4B0A-A1E8-53519ED33637}" type="pres">
      <dgm:prSet presAssocID="{3BE94250-3021-431A-8BE8-92C9E333B834}" presName="descendantText" presStyleLbl="alignAcc1" presStyleIdx="1" presStyleCnt="4">
        <dgm:presLayoutVars>
          <dgm:bulletEnabled val="1"/>
        </dgm:presLayoutVars>
      </dgm:prSet>
      <dgm:spPr/>
    </dgm:pt>
    <dgm:pt modelId="{45EF5A67-8B42-46EB-A5B2-32F38D91C8A3}" type="pres">
      <dgm:prSet presAssocID="{521E4672-E46B-441E-9BE4-82BBEC178727}" presName="sp" presStyleCnt="0"/>
      <dgm:spPr/>
    </dgm:pt>
    <dgm:pt modelId="{6C2E5A57-BD79-4204-82BC-624A059309CB}" type="pres">
      <dgm:prSet presAssocID="{FAE7D099-9913-48AB-B081-B6A3094B9E08}" presName="composite" presStyleCnt="0"/>
      <dgm:spPr/>
    </dgm:pt>
    <dgm:pt modelId="{62771166-5AC3-4985-AD7D-27D11FBDBB15}" type="pres">
      <dgm:prSet presAssocID="{FAE7D099-9913-48AB-B081-B6A3094B9E08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EE5F8F47-8D75-4397-95EE-6EC46E24B75C}" type="pres">
      <dgm:prSet presAssocID="{FAE7D099-9913-48AB-B081-B6A3094B9E08}" presName="descendantText" presStyleLbl="alignAcc1" presStyleIdx="2" presStyleCnt="4">
        <dgm:presLayoutVars>
          <dgm:bulletEnabled val="1"/>
        </dgm:presLayoutVars>
      </dgm:prSet>
      <dgm:spPr/>
    </dgm:pt>
    <dgm:pt modelId="{83258095-5889-44AE-88EF-9FD509680E35}" type="pres">
      <dgm:prSet presAssocID="{2EA5E3EC-9A72-4CC4-9F31-25B06705553A}" presName="sp" presStyleCnt="0"/>
      <dgm:spPr/>
    </dgm:pt>
    <dgm:pt modelId="{A93F00FA-D049-4FE6-8F4E-54AF11CB7E04}" type="pres">
      <dgm:prSet presAssocID="{09E7C9FE-9972-4BA8-A5C4-88F69BDFFB16}" presName="composite" presStyleCnt="0"/>
      <dgm:spPr/>
    </dgm:pt>
    <dgm:pt modelId="{01BC2529-7612-48F0-8C64-4D23A4AFCED8}" type="pres">
      <dgm:prSet presAssocID="{09E7C9FE-9972-4BA8-A5C4-88F69BDFFB16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593840E8-87BA-4582-9479-EBC8041968FB}" type="pres">
      <dgm:prSet presAssocID="{09E7C9FE-9972-4BA8-A5C4-88F69BDFFB16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B4F4B700-BEA7-4850-B66C-767B256D0E8F}" type="presOf" srcId="{09E7C9FE-9972-4BA8-A5C4-88F69BDFFB16}" destId="{01BC2529-7612-48F0-8C64-4D23A4AFCED8}" srcOrd="0" destOrd="0" presId="urn:microsoft.com/office/officeart/2005/8/layout/chevron2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251FB558-84A6-412A-A269-4AF77F273095}" type="presOf" srcId="{1055E250-606A-4F6F-869F-F064406BAE85}" destId="{8034DEAE-C9BF-4409-A61C-5D45FC279B66}" srcOrd="0" destOrd="0" presId="urn:microsoft.com/office/officeart/2005/8/layout/chevron2"/>
    <dgm:cxn modelId="{26EC0164-5576-441E-A5EA-CF3990F8C932}" type="presOf" srcId="{08608221-7A35-4758-B554-7E12777A183B}" destId="{EE5F8F47-8D75-4397-95EE-6EC46E24B75C}" srcOrd="0" destOrd="0" presId="urn:microsoft.com/office/officeart/2005/8/layout/chevron2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19647114-7A3E-4459-8590-E697ECA0974B}" type="presOf" srcId="{5BB96CB6-6D5F-48A1-91E4-B045BBA8F2A4}" destId="{EE5F8F47-8D75-4397-95EE-6EC46E24B75C}" srcOrd="0" destOrd="2" presId="urn:microsoft.com/office/officeart/2005/8/layout/chevron2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7B5A489B-EB59-482B-8DDF-D32F50FA27A5}" type="presOf" srcId="{2BB682B6-8CFE-40AF-B784-426E04B32272}" destId="{BF2B9E44-EBED-4B0A-A1E8-53519ED33637}" srcOrd="0" destOrd="1" presId="urn:microsoft.com/office/officeart/2005/8/layout/chevron2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CDE5EFB7-F52A-4F1D-8B0F-EDC40BD55F7F}" type="presOf" srcId="{3BE94250-3021-431A-8BE8-92C9E333B834}" destId="{AE3A0E08-D3B8-43CD-84CD-2D1608C7951E}" srcOrd="0" destOrd="0" presId="urn:microsoft.com/office/officeart/2005/8/layout/chevron2"/>
    <dgm:cxn modelId="{71DA1AA0-4E47-40C3-8007-EABABA9C58D9}" type="presOf" srcId="{406FEF77-73B4-4065-8646-91BA9E815692}" destId="{F60BAC1A-42F0-4062-B4D2-35DE38CFE9C9}" srcOrd="0" destOrd="0" presId="urn:microsoft.com/office/officeart/2005/8/layout/chevron2"/>
    <dgm:cxn modelId="{5A10F6A7-F5A8-47F2-A9FD-FC2FE654940C}" type="presOf" srcId="{DC692042-633C-4B7E-9B55-D372DF6D6E52}" destId="{EE5F8F47-8D75-4397-95EE-6EC46E24B75C}" srcOrd="0" destOrd="1" presId="urn:microsoft.com/office/officeart/2005/8/layout/chevron2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E70806B7-3C52-4FF2-B964-A9679F934842}" type="presOf" srcId="{E694D4EE-E378-4D48-B655-92C34768AA71}" destId="{6F6753BA-DDFA-4C7B-9726-2A2327748D55}" srcOrd="0" destOrd="0" presId="urn:microsoft.com/office/officeart/2005/8/layout/chevron2"/>
    <dgm:cxn modelId="{68798650-A550-4B6B-9367-5CA7F44CC330}" type="presOf" srcId="{E9FE8C8A-B060-49DA-8810-6B970D496FA5}" destId="{BF2B9E44-EBED-4B0A-A1E8-53519ED33637}" srcOrd="0" destOrd="0" presId="urn:microsoft.com/office/officeart/2005/8/layout/chevron2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AFABA681-A1FF-489D-940A-685A3F55C6E6}" type="presOf" srcId="{FAE7D099-9913-48AB-B081-B6A3094B9E08}" destId="{62771166-5AC3-4985-AD7D-27D11FBDBB15}" srcOrd="0" destOrd="0" presId="urn:microsoft.com/office/officeart/2005/8/layout/chevron2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758775CB-AF41-405B-9844-3E4C3F817147}" type="presParOf" srcId="{8034DEAE-C9BF-4409-A61C-5D45FC279B66}" destId="{452A00FA-9B6C-4D1E-B302-6511C13DD2E3}" srcOrd="0" destOrd="0" presId="urn:microsoft.com/office/officeart/2005/8/layout/chevron2"/>
    <dgm:cxn modelId="{81A4F896-CF14-49E6-9761-4EF95FF44034}" type="presParOf" srcId="{452A00FA-9B6C-4D1E-B302-6511C13DD2E3}" destId="{F60BAC1A-42F0-4062-B4D2-35DE38CFE9C9}" srcOrd="0" destOrd="0" presId="urn:microsoft.com/office/officeart/2005/8/layout/chevron2"/>
    <dgm:cxn modelId="{9FA69528-4980-4838-9EFC-5DCB0A166FA1}" type="presParOf" srcId="{452A00FA-9B6C-4D1E-B302-6511C13DD2E3}" destId="{6F6753BA-DDFA-4C7B-9726-2A2327748D55}" srcOrd="1" destOrd="0" presId="urn:microsoft.com/office/officeart/2005/8/layout/chevron2"/>
    <dgm:cxn modelId="{2B59A577-5B25-46C5-8698-86B8209494D3}" type="presParOf" srcId="{8034DEAE-C9BF-4409-A61C-5D45FC279B66}" destId="{C372B1F2-9FB2-441B-9197-52A608D1F553}" srcOrd="1" destOrd="0" presId="urn:microsoft.com/office/officeart/2005/8/layout/chevron2"/>
    <dgm:cxn modelId="{89CA5AC6-2F89-48EE-830A-CDAF74AD7504}" type="presParOf" srcId="{8034DEAE-C9BF-4409-A61C-5D45FC279B66}" destId="{9F263EBF-B28B-44A4-A38E-7853B54D9011}" srcOrd="2" destOrd="0" presId="urn:microsoft.com/office/officeart/2005/8/layout/chevron2"/>
    <dgm:cxn modelId="{0235D04C-2A55-4158-A1DB-E3CD250FC7D2}" type="presParOf" srcId="{9F263EBF-B28B-44A4-A38E-7853B54D9011}" destId="{AE3A0E08-D3B8-43CD-84CD-2D1608C7951E}" srcOrd="0" destOrd="0" presId="urn:microsoft.com/office/officeart/2005/8/layout/chevron2"/>
    <dgm:cxn modelId="{8276755E-47A5-4269-A742-827CF2C54C3F}" type="presParOf" srcId="{9F263EBF-B28B-44A4-A38E-7853B54D9011}" destId="{BF2B9E44-EBED-4B0A-A1E8-53519ED33637}" srcOrd="1" destOrd="0" presId="urn:microsoft.com/office/officeart/2005/8/layout/chevron2"/>
    <dgm:cxn modelId="{FC47A647-04CC-467D-8748-5B26924B5994}" type="presParOf" srcId="{8034DEAE-C9BF-4409-A61C-5D45FC279B66}" destId="{45EF5A67-8B42-46EB-A5B2-32F38D91C8A3}" srcOrd="3" destOrd="0" presId="urn:microsoft.com/office/officeart/2005/8/layout/chevron2"/>
    <dgm:cxn modelId="{EA3A1269-4420-49F1-B905-205A99A044BD}" type="presParOf" srcId="{8034DEAE-C9BF-4409-A61C-5D45FC279B66}" destId="{6C2E5A57-BD79-4204-82BC-624A059309CB}" srcOrd="4" destOrd="0" presId="urn:microsoft.com/office/officeart/2005/8/layout/chevron2"/>
    <dgm:cxn modelId="{8611CE27-217B-4D73-BABA-816897ACFE4C}" type="presParOf" srcId="{6C2E5A57-BD79-4204-82BC-624A059309CB}" destId="{62771166-5AC3-4985-AD7D-27D11FBDBB15}" srcOrd="0" destOrd="0" presId="urn:microsoft.com/office/officeart/2005/8/layout/chevron2"/>
    <dgm:cxn modelId="{DBACF0EA-B37A-477B-A137-346EE965CB2E}" type="presParOf" srcId="{6C2E5A57-BD79-4204-82BC-624A059309CB}" destId="{EE5F8F47-8D75-4397-95EE-6EC46E24B75C}" srcOrd="1" destOrd="0" presId="urn:microsoft.com/office/officeart/2005/8/layout/chevron2"/>
    <dgm:cxn modelId="{3759D33D-77A1-4BCD-B7C7-CBF321ED8AD9}" type="presParOf" srcId="{8034DEAE-C9BF-4409-A61C-5D45FC279B66}" destId="{83258095-5889-44AE-88EF-9FD509680E35}" srcOrd="5" destOrd="0" presId="urn:microsoft.com/office/officeart/2005/8/layout/chevron2"/>
    <dgm:cxn modelId="{BAE7C4BF-DBA4-4A87-AE4C-15DC699570B6}" type="presParOf" srcId="{8034DEAE-C9BF-4409-A61C-5D45FC279B66}" destId="{A93F00FA-D049-4FE6-8F4E-54AF11CB7E04}" srcOrd="6" destOrd="0" presId="urn:microsoft.com/office/officeart/2005/8/layout/chevron2"/>
    <dgm:cxn modelId="{D0EE7D25-2C8C-44D4-B42A-528727E7C7A4}" type="presParOf" srcId="{A93F00FA-D049-4FE6-8F4E-54AF11CB7E04}" destId="{01BC2529-7612-48F0-8C64-4D23A4AFCED8}" srcOrd="0" destOrd="0" presId="urn:microsoft.com/office/officeart/2005/8/layout/chevron2"/>
    <dgm:cxn modelId="{7E2BD713-3817-492C-8314-AD8AB7A9C9B3}" type="presParOf" srcId="{A93F00FA-D049-4FE6-8F4E-54AF11CB7E04}" destId="{593840E8-87BA-4582-9479-EBC8041968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0F3754C2-245A-4258-9BF1-86F9309E150C}" type="pres">
      <dgm:prSet presAssocID="{1055E250-606A-4F6F-869F-F064406BAE85}" presName="Name0" presStyleCnt="0">
        <dgm:presLayoutVars>
          <dgm:dir/>
          <dgm:animLvl val="lvl"/>
          <dgm:resizeHandles/>
        </dgm:presLayoutVars>
      </dgm:prSet>
      <dgm:spPr/>
    </dgm:pt>
    <dgm:pt modelId="{D8B8A944-5456-47AE-B51F-5879622FB625}" type="pres">
      <dgm:prSet presAssocID="{406FEF77-73B4-4065-8646-91BA9E815692}" presName="linNode" presStyleCnt="0"/>
      <dgm:spPr/>
    </dgm:pt>
    <dgm:pt modelId="{E4D94646-ED23-4A1A-80E9-A72D90E81F77}" type="pres">
      <dgm:prSet presAssocID="{406FEF77-73B4-4065-8646-91BA9E815692}" presName="parentShp" presStyleLbl="node1" presStyleIdx="0" presStyleCnt="4">
        <dgm:presLayoutVars>
          <dgm:bulletEnabled val="1"/>
        </dgm:presLayoutVars>
      </dgm:prSet>
      <dgm:spPr/>
    </dgm:pt>
    <dgm:pt modelId="{34BEDF32-824C-4DFC-8969-5EEB7DB38674}" type="pres">
      <dgm:prSet presAssocID="{406FEF77-73B4-4065-8646-91BA9E815692}" presName="childShp" presStyleLbl="bgAccFollowNode1" presStyleIdx="0" presStyleCnt="4">
        <dgm:presLayoutVars>
          <dgm:bulletEnabled val="1"/>
        </dgm:presLayoutVars>
      </dgm:prSet>
      <dgm:spPr/>
    </dgm:pt>
    <dgm:pt modelId="{389E65B6-B34B-4AF7-9E2A-7A498E8233C9}" type="pres">
      <dgm:prSet presAssocID="{2786E0C0-CFE7-49CA-B104-860262FA93C5}" presName="spacing" presStyleCnt="0"/>
      <dgm:spPr/>
    </dgm:pt>
    <dgm:pt modelId="{7D4FD0E3-002C-4DA3-92E4-20877857B616}" type="pres">
      <dgm:prSet presAssocID="{3BE94250-3021-431A-8BE8-92C9E333B834}" presName="linNode" presStyleCnt="0"/>
      <dgm:spPr/>
    </dgm:pt>
    <dgm:pt modelId="{0090F4CC-370D-4B3C-8A97-7362AFD353B4}" type="pres">
      <dgm:prSet presAssocID="{3BE94250-3021-431A-8BE8-92C9E333B834}" presName="parentShp" presStyleLbl="node1" presStyleIdx="1" presStyleCnt="4">
        <dgm:presLayoutVars>
          <dgm:bulletEnabled val="1"/>
        </dgm:presLayoutVars>
      </dgm:prSet>
      <dgm:spPr/>
    </dgm:pt>
    <dgm:pt modelId="{1030F2D0-F665-496D-950A-ADB74E12D1B4}" type="pres">
      <dgm:prSet presAssocID="{3BE94250-3021-431A-8BE8-92C9E333B834}" presName="childShp" presStyleLbl="bgAccFollowNode1" presStyleIdx="1" presStyleCnt="4">
        <dgm:presLayoutVars>
          <dgm:bulletEnabled val="1"/>
        </dgm:presLayoutVars>
      </dgm:prSet>
      <dgm:spPr/>
    </dgm:pt>
    <dgm:pt modelId="{F4848C5A-58F5-46CF-AB72-8D2B68B6B3B7}" type="pres">
      <dgm:prSet presAssocID="{521E4672-E46B-441E-9BE4-82BBEC178727}" presName="spacing" presStyleCnt="0"/>
      <dgm:spPr/>
    </dgm:pt>
    <dgm:pt modelId="{3BC35668-3BBD-4F0E-AA87-80198195FAAF}" type="pres">
      <dgm:prSet presAssocID="{FAE7D099-9913-48AB-B081-B6A3094B9E08}" presName="linNode" presStyleCnt="0"/>
      <dgm:spPr/>
    </dgm:pt>
    <dgm:pt modelId="{03F67EFB-5B2F-4C2E-A760-A60E5BE38503}" type="pres">
      <dgm:prSet presAssocID="{FAE7D099-9913-48AB-B081-B6A3094B9E08}" presName="parentShp" presStyleLbl="node1" presStyleIdx="2" presStyleCnt="4">
        <dgm:presLayoutVars>
          <dgm:bulletEnabled val="1"/>
        </dgm:presLayoutVars>
      </dgm:prSet>
      <dgm:spPr/>
    </dgm:pt>
    <dgm:pt modelId="{FF849AD0-4BEF-4510-8552-DBCD5CC2F453}" type="pres">
      <dgm:prSet presAssocID="{FAE7D099-9913-48AB-B081-B6A3094B9E08}" presName="childShp" presStyleLbl="bgAccFollowNode1" presStyleIdx="2" presStyleCnt="4">
        <dgm:presLayoutVars>
          <dgm:bulletEnabled val="1"/>
        </dgm:presLayoutVars>
      </dgm:prSet>
      <dgm:spPr/>
    </dgm:pt>
    <dgm:pt modelId="{00E853EE-EA3E-4EB6-97A2-624C7460E236}" type="pres">
      <dgm:prSet presAssocID="{2EA5E3EC-9A72-4CC4-9F31-25B06705553A}" presName="spacing" presStyleCnt="0"/>
      <dgm:spPr/>
    </dgm:pt>
    <dgm:pt modelId="{F96DA95B-BC15-4836-A1E0-97C38C54211C}" type="pres">
      <dgm:prSet presAssocID="{09E7C9FE-9972-4BA8-A5C4-88F69BDFFB16}" presName="linNode" presStyleCnt="0"/>
      <dgm:spPr/>
    </dgm:pt>
    <dgm:pt modelId="{7BE8445D-5D11-4982-A9F2-305D51DE6F4A}" type="pres">
      <dgm:prSet presAssocID="{09E7C9FE-9972-4BA8-A5C4-88F69BDFFB16}" presName="parentShp" presStyleLbl="node1" presStyleIdx="3" presStyleCnt="4">
        <dgm:presLayoutVars>
          <dgm:bulletEnabled val="1"/>
        </dgm:presLayoutVars>
      </dgm:prSet>
      <dgm:spPr/>
    </dgm:pt>
    <dgm:pt modelId="{AA8B50B3-48C6-4A5F-BDBC-EEEC39DC11B2}" type="pres">
      <dgm:prSet presAssocID="{09E7C9FE-9972-4BA8-A5C4-88F69BDFFB16}" presName="childShp" presStyleLbl="bgAccFollowNode1" presStyleIdx="3" presStyleCnt="4">
        <dgm:presLayoutVars>
          <dgm:bulletEnabled val="1"/>
        </dgm:presLayoutVars>
      </dgm:prSet>
      <dgm:spPr/>
    </dgm:pt>
  </dgm:ptLst>
  <dgm:cxnLst>
    <dgm:cxn modelId="{B009802A-5BDC-4AA1-B0EF-998B8300163D}" type="presOf" srcId="{2BB682B6-8CFE-40AF-B784-426E04B32272}" destId="{1030F2D0-F665-496D-950A-ADB74E12D1B4}" srcOrd="0" destOrd="1" presId="urn:microsoft.com/office/officeart/2005/8/layout/vList6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35679387-1D5A-4D60-ADE5-1F71A64A525E}" type="presOf" srcId="{DC692042-633C-4B7E-9B55-D372DF6D6E52}" destId="{FF849AD0-4BEF-4510-8552-DBCD5CC2F453}" srcOrd="0" destOrd="1" presId="urn:microsoft.com/office/officeart/2005/8/layout/vList6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1446CE7B-8740-440C-BCB9-762E279A2170}" type="presOf" srcId="{406FEF77-73B4-4065-8646-91BA9E815692}" destId="{E4D94646-ED23-4A1A-80E9-A72D90E81F77}" srcOrd="0" destOrd="0" presId="urn:microsoft.com/office/officeart/2005/8/layout/vList6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CD09EEB6-7171-45B0-ABFA-31828965D68F}" type="presOf" srcId="{E9FE8C8A-B060-49DA-8810-6B970D496FA5}" destId="{1030F2D0-F665-496D-950A-ADB74E12D1B4}" srcOrd="0" destOrd="0" presId="urn:microsoft.com/office/officeart/2005/8/layout/vList6"/>
    <dgm:cxn modelId="{15E59946-76E5-45E1-B9A1-E94C144A1FAC}" type="presOf" srcId="{3BE94250-3021-431A-8BE8-92C9E333B834}" destId="{0090F4CC-370D-4B3C-8A97-7362AFD353B4}" srcOrd="0" destOrd="0" presId="urn:microsoft.com/office/officeart/2005/8/layout/vList6"/>
    <dgm:cxn modelId="{6738D310-647C-4614-A6BA-72EA981523C5}" type="presOf" srcId="{09E7C9FE-9972-4BA8-A5C4-88F69BDFFB16}" destId="{7BE8445D-5D11-4982-A9F2-305D51DE6F4A}" srcOrd="0" destOrd="0" presId="urn:microsoft.com/office/officeart/2005/8/layout/vList6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B2216C61-A633-453F-B28F-CC446B47BB77}" type="presOf" srcId="{1055E250-606A-4F6F-869F-F064406BAE85}" destId="{0F3754C2-245A-4258-9BF1-86F9309E150C}" srcOrd="0" destOrd="0" presId="urn:microsoft.com/office/officeart/2005/8/layout/vList6"/>
    <dgm:cxn modelId="{2385866B-D3DC-4BEA-BC1A-808CB36D63A2}" type="presOf" srcId="{08608221-7A35-4758-B554-7E12777A183B}" destId="{FF849AD0-4BEF-4510-8552-DBCD5CC2F453}" srcOrd="0" destOrd="0" presId="urn:microsoft.com/office/officeart/2005/8/layout/vList6"/>
    <dgm:cxn modelId="{FE5E2365-C48E-486C-8C92-F6B775F01439}" type="presOf" srcId="{FAE7D099-9913-48AB-B081-B6A3094B9E08}" destId="{03F67EFB-5B2F-4C2E-A760-A60E5BE38503}" srcOrd="0" destOrd="0" presId="urn:microsoft.com/office/officeart/2005/8/layout/vList6"/>
    <dgm:cxn modelId="{6A081D3A-52AC-4950-97C3-9F4CA5007D4B}" type="presOf" srcId="{E694D4EE-E378-4D48-B655-92C34768AA71}" destId="{34BEDF32-824C-4DFC-8969-5EEB7DB38674}" srcOrd="0" destOrd="0" presId="urn:microsoft.com/office/officeart/2005/8/layout/vList6"/>
    <dgm:cxn modelId="{17579B3B-9EAD-43F5-973A-F5245EC40997}" type="presOf" srcId="{5BB96CB6-6D5F-48A1-91E4-B045BBA8F2A4}" destId="{FF849AD0-4BEF-4510-8552-DBCD5CC2F453}" srcOrd="0" destOrd="2" presId="urn:microsoft.com/office/officeart/2005/8/layout/vList6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A2FDD137-59B7-42EA-8225-DBE7266C948E}" type="presParOf" srcId="{0F3754C2-245A-4258-9BF1-86F9309E150C}" destId="{D8B8A944-5456-47AE-B51F-5879622FB625}" srcOrd="0" destOrd="0" presId="urn:microsoft.com/office/officeart/2005/8/layout/vList6"/>
    <dgm:cxn modelId="{6F84A43B-B712-463B-814C-92F03F605DE5}" type="presParOf" srcId="{D8B8A944-5456-47AE-B51F-5879622FB625}" destId="{E4D94646-ED23-4A1A-80E9-A72D90E81F77}" srcOrd="0" destOrd="0" presId="urn:microsoft.com/office/officeart/2005/8/layout/vList6"/>
    <dgm:cxn modelId="{5FF397EC-098B-466E-BCE6-2DA177CEBE65}" type="presParOf" srcId="{D8B8A944-5456-47AE-B51F-5879622FB625}" destId="{34BEDF32-824C-4DFC-8969-5EEB7DB38674}" srcOrd="1" destOrd="0" presId="urn:microsoft.com/office/officeart/2005/8/layout/vList6"/>
    <dgm:cxn modelId="{EF555FC8-84EA-4347-BB39-18268605B225}" type="presParOf" srcId="{0F3754C2-245A-4258-9BF1-86F9309E150C}" destId="{389E65B6-B34B-4AF7-9E2A-7A498E8233C9}" srcOrd="1" destOrd="0" presId="urn:microsoft.com/office/officeart/2005/8/layout/vList6"/>
    <dgm:cxn modelId="{AD11EBE0-4F8D-407D-9225-5A106E7026F3}" type="presParOf" srcId="{0F3754C2-245A-4258-9BF1-86F9309E150C}" destId="{7D4FD0E3-002C-4DA3-92E4-20877857B616}" srcOrd="2" destOrd="0" presId="urn:microsoft.com/office/officeart/2005/8/layout/vList6"/>
    <dgm:cxn modelId="{E590061C-73C6-4F86-BEAC-2C9A076883E1}" type="presParOf" srcId="{7D4FD0E3-002C-4DA3-92E4-20877857B616}" destId="{0090F4CC-370D-4B3C-8A97-7362AFD353B4}" srcOrd="0" destOrd="0" presId="urn:microsoft.com/office/officeart/2005/8/layout/vList6"/>
    <dgm:cxn modelId="{73CA7BB9-489A-4C64-BE74-A5557CE24D3F}" type="presParOf" srcId="{7D4FD0E3-002C-4DA3-92E4-20877857B616}" destId="{1030F2D0-F665-496D-950A-ADB74E12D1B4}" srcOrd="1" destOrd="0" presId="urn:microsoft.com/office/officeart/2005/8/layout/vList6"/>
    <dgm:cxn modelId="{33F9199F-D37C-4016-ACAD-6FB6512F7FBE}" type="presParOf" srcId="{0F3754C2-245A-4258-9BF1-86F9309E150C}" destId="{F4848C5A-58F5-46CF-AB72-8D2B68B6B3B7}" srcOrd="3" destOrd="0" presId="urn:microsoft.com/office/officeart/2005/8/layout/vList6"/>
    <dgm:cxn modelId="{FA1CCEE1-AD3B-47FA-BF5A-436009415119}" type="presParOf" srcId="{0F3754C2-245A-4258-9BF1-86F9309E150C}" destId="{3BC35668-3BBD-4F0E-AA87-80198195FAAF}" srcOrd="4" destOrd="0" presId="urn:microsoft.com/office/officeart/2005/8/layout/vList6"/>
    <dgm:cxn modelId="{DC3632E3-CD66-4613-8ECB-636610EA57D3}" type="presParOf" srcId="{3BC35668-3BBD-4F0E-AA87-80198195FAAF}" destId="{03F67EFB-5B2F-4C2E-A760-A60E5BE38503}" srcOrd="0" destOrd="0" presId="urn:microsoft.com/office/officeart/2005/8/layout/vList6"/>
    <dgm:cxn modelId="{3FAB6A39-D05A-437E-9D2D-66F5DC3C58BF}" type="presParOf" srcId="{3BC35668-3BBD-4F0E-AA87-80198195FAAF}" destId="{FF849AD0-4BEF-4510-8552-DBCD5CC2F453}" srcOrd="1" destOrd="0" presId="urn:microsoft.com/office/officeart/2005/8/layout/vList6"/>
    <dgm:cxn modelId="{AF6F3025-3121-451D-B29E-FDFD74FBB38D}" type="presParOf" srcId="{0F3754C2-245A-4258-9BF1-86F9309E150C}" destId="{00E853EE-EA3E-4EB6-97A2-624C7460E236}" srcOrd="5" destOrd="0" presId="urn:microsoft.com/office/officeart/2005/8/layout/vList6"/>
    <dgm:cxn modelId="{9D26BF7D-DDCD-4E27-9429-125A24FD30E7}" type="presParOf" srcId="{0F3754C2-245A-4258-9BF1-86F9309E150C}" destId="{F96DA95B-BC15-4836-A1E0-97C38C54211C}" srcOrd="6" destOrd="0" presId="urn:microsoft.com/office/officeart/2005/8/layout/vList6"/>
    <dgm:cxn modelId="{1F99D4C9-D788-46FD-9B91-27E7BF590023}" type="presParOf" srcId="{F96DA95B-BC15-4836-A1E0-97C38C54211C}" destId="{7BE8445D-5D11-4982-A9F2-305D51DE6F4A}" srcOrd="0" destOrd="0" presId="urn:microsoft.com/office/officeart/2005/8/layout/vList6"/>
    <dgm:cxn modelId="{242A4FA6-F4BF-44DE-B6BA-86D81DBC365B}" type="presParOf" srcId="{F96DA95B-BC15-4836-A1E0-97C38C54211C}" destId="{AA8B50B3-48C6-4A5F-BDBC-EEEC39DC11B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4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35BB34F5-8738-46A1-BC69-5DFE768A827D}" type="pres">
      <dgm:prSet presAssocID="{1055E250-606A-4F6F-869F-F064406BAE85}" presName="Name0" presStyleCnt="0">
        <dgm:presLayoutVars>
          <dgm:dir/>
          <dgm:resizeHandles val="exact"/>
        </dgm:presLayoutVars>
      </dgm:prSet>
      <dgm:spPr/>
    </dgm:pt>
    <dgm:pt modelId="{B585F26C-1FFF-4928-89C7-528264AF03CE}" type="pres">
      <dgm:prSet presAssocID="{406FEF77-73B4-4065-8646-91BA9E815692}" presName="node" presStyleLbl="node1" presStyleIdx="0" presStyleCnt="4">
        <dgm:presLayoutVars>
          <dgm:bulletEnabled val="1"/>
        </dgm:presLayoutVars>
      </dgm:prSet>
      <dgm:spPr/>
    </dgm:pt>
    <dgm:pt modelId="{F661039B-A80B-4D99-89C6-2F27B6174750}" type="pres">
      <dgm:prSet presAssocID="{2786E0C0-CFE7-49CA-B104-860262FA93C5}" presName="sibTrans" presStyleCnt="0"/>
      <dgm:spPr/>
    </dgm:pt>
    <dgm:pt modelId="{99CD3DB5-0CFB-4001-9984-AFFAA105FECD}" type="pres">
      <dgm:prSet presAssocID="{3BE94250-3021-431A-8BE8-92C9E333B834}" presName="node" presStyleLbl="node1" presStyleIdx="1" presStyleCnt="4">
        <dgm:presLayoutVars>
          <dgm:bulletEnabled val="1"/>
        </dgm:presLayoutVars>
      </dgm:prSet>
      <dgm:spPr/>
    </dgm:pt>
    <dgm:pt modelId="{D2D596FB-7635-499F-9473-BE7ED32BF0E9}" type="pres">
      <dgm:prSet presAssocID="{521E4672-E46B-441E-9BE4-82BBEC178727}" presName="sibTrans" presStyleCnt="0"/>
      <dgm:spPr/>
    </dgm:pt>
    <dgm:pt modelId="{7A64DF8B-5416-4789-90BF-0C3FFFC5E613}" type="pres">
      <dgm:prSet presAssocID="{FAE7D099-9913-48AB-B081-B6A3094B9E08}" presName="node" presStyleLbl="node1" presStyleIdx="2" presStyleCnt="4">
        <dgm:presLayoutVars>
          <dgm:bulletEnabled val="1"/>
        </dgm:presLayoutVars>
      </dgm:prSet>
      <dgm:spPr/>
    </dgm:pt>
    <dgm:pt modelId="{2F23239E-D22F-4807-B82D-11778ABC20F5}" type="pres">
      <dgm:prSet presAssocID="{2EA5E3EC-9A72-4CC4-9F31-25B06705553A}" presName="sibTrans" presStyleCnt="0"/>
      <dgm:spPr/>
    </dgm:pt>
    <dgm:pt modelId="{7E91E309-2855-4C9B-9E7F-30A45E3781F9}" type="pres">
      <dgm:prSet presAssocID="{09E7C9FE-9972-4BA8-A5C4-88F69BDFFB16}" presName="node" presStyleLbl="node1" presStyleIdx="3" presStyleCnt="4">
        <dgm:presLayoutVars>
          <dgm:bulletEnabled val="1"/>
        </dgm:presLayoutVars>
      </dgm:prSet>
      <dgm:spPr/>
    </dgm:pt>
  </dgm:ptLst>
  <dgm:cxnLst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27D3009B-2586-4081-98B0-005DB3965569}" type="presOf" srcId="{2BB682B6-8CFE-40AF-B784-426E04B32272}" destId="{99CD3DB5-0CFB-4001-9984-AFFAA105FECD}" srcOrd="0" destOrd="2" presId="urn:microsoft.com/office/officeart/2005/8/layout/hList6"/>
    <dgm:cxn modelId="{7671E815-0A6B-45AE-8E04-A670F72F5629}" type="presOf" srcId="{08608221-7A35-4758-B554-7E12777A183B}" destId="{7A64DF8B-5416-4789-90BF-0C3FFFC5E613}" srcOrd="0" destOrd="1" presId="urn:microsoft.com/office/officeart/2005/8/layout/hList6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763BD757-B301-42D7-912C-66F869801F2D}" type="presOf" srcId="{406FEF77-73B4-4065-8646-91BA9E815692}" destId="{B585F26C-1FFF-4928-89C7-528264AF03CE}" srcOrd="0" destOrd="0" presId="urn:microsoft.com/office/officeart/2005/8/layout/hList6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926575D8-7E19-42D3-AC10-C4142DC8C70D}" type="presOf" srcId="{FAE7D099-9913-48AB-B081-B6A3094B9E08}" destId="{7A64DF8B-5416-4789-90BF-0C3FFFC5E613}" srcOrd="0" destOrd="0" presId="urn:microsoft.com/office/officeart/2005/8/layout/hList6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DAD48DC6-4AA7-4DE9-B4F2-71C2ECA20863}" type="presOf" srcId="{3BE94250-3021-431A-8BE8-92C9E333B834}" destId="{99CD3DB5-0CFB-4001-9984-AFFAA105FECD}" srcOrd="0" destOrd="0" presId="urn:microsoft.com/office/officeart/2005/8/layout/hList6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8CD42BF3-2F44-478E-875B-A9CD71CC28A7}" type="presOf" srcId="{DC692042-633C-4B7E-9B55-D372DF6D6E52}" destId="{7A64DF8B-5416-4789-90BF-0C3FFFC5E613}" srcOrd="0" destOrd="2" presId="urn:microsoft.com/office/officeart/2005/8/layout/hList6"/>
    <dgm:cxn modelId="{A873E893-ABCE-47E2-993B-EA804F4A5D6D}" type="presOf" srcId="{E9FE8C8A-B060-49DA-8810-6B970D496FA5}" destId="{99CD3DB5-0CFB-4001-9984-AFFAA105FECD}" srcOrd="0" destOrd="1" presId="urn:microsoft.com/office/officeart/2005/8/layout/hList6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E2CC4079-5D39-4700-9F41-6209B4122821}" type="presOf" srcId="{1055E250-606A-4F6F-869F-F064406BAE85}" destId="{35BB34F5-8738-46A1-BC69-5DFE768A827D}" srcOrd="0" destOrd="0" presId="urn:microsoft.com/office/officeart/2005/8/layout/hList6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40646172-E399-4273-9CE9-AA903EF0C65A}" type="presOf" srcId="{5BB96CB6-6D5F-48A1-91E4-B045BBA8F2A4}" destId="{7A64DF8B-5416-4789-90BF-0C3FFFC5E613}" srcOrd="0" destOrd="3" presId="urn:microsoft.com/office/officeart/2005/8/layout/hList6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DD3C9846-2343-41CA-826F-2747666D056B}" type="presOf" srcId="{E694D4EE-E378-4D48-B655-92C34768AA71}" destId="{B585F26C-1FFF-4928-89C7-528264AF03CE}" srcOrd="0" destOrd="1" presId="urn:microsoft.com/office/officeart/2005/8/layout/hList6"/>
    <dgm:cxn modelId="{6069DA98-20C0-47B2-97FB-20EB757EF382}" type="presOf" srcId="{09E7C9FE-9972-4BA8-A5C4-88F69BDFFB16}" destId="{7E91E309-2855-4C9B-9E7F-30A45E3781F9}" srcOrd="0" destOrd="0" presId="urn:microsoft.com/office/officeart/2005/8/layout/hList6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29E42EBF-3F4C-44A9-BA19-DB6EB0EC7E40}" type="presParOf" srcId="{35BB34F5-8738-46A1-BC69-5DFE768A827D}" destId="{B585F26C-1FFF-4928-89C7-528264AF03CE}" srcOrd="0" destOrd="0" presId="urn:microsoft.com/office/officeart/2005/8/layout/hList6"/>
    <dgm:cxn modelId="{45E80A21-A19E-48FC-8F4F-E09FCDF8A652}" type="presParOf" srcId="{35BB34F5-8738-46A1-BC69-5DFE768A827D}" destId="{F661039B-A80B-4D99-89C6-2F27B6174750}" srcOrd="1" destOrd="0" presId="urn:microsoft.com/office/officeart/2005/8/layout/hList6"/>
    <dgm:cxn modelId="{128D2403-A716-4E48-9006-3341C601632A}" type="presParOf" srcId="{35BB34F5-8738-46A1-BC69-5DFE768A827D}" destId="{99CD3DB5-0CFB-4001-9984-AFFAA105FECD}" srcOrd="2" destOrd="0" presId="urn:microsoft.com/office/officeart/2005/8/layout/hList6"/>
    <dgm:cxn modelId="{98AF6DC7-C043-4E69-BF10-DC1F650C61C7}" type="presParOf" srcId="{35BB34F5-8738-46A1-BC69-5DFE768A827D}" destId="{D2D596FB-7635-499F-9473-BE7ED32BF0E9}" srcOrd="3" destOrd="0" presId="urn:microsoft.com/office/officeart/2005/8/layout/hList6"/>
    <dgm:cxn modelId="{6B69C09D-9711-42F8-9BCA-231E182F9F4C}" type="presParOf" srcId="{35BB34F5-8738-46A1-BC69-5DFE768A827D}" destId="{7A64DF8B-5416-4789-90BF-0C3FFFC5E613}" srcOrd="4" destOrd="0" presId="urn:microsoft.com/office/officeart/2005/8/layout/hList6"/>
    <dgm:cxn modelId="{72F39145-C233-402F-AC34-8FCB6A48D2AA}" type="presParOf" srcId="{35BB34F5-8738-46A1-BC69-5DFE768A827D}" destId="{2F23239E-D22F-4807-B82D-11778ABC20F5}" srcOrd="5" destOrd="0" presId="urn:microsoft.com/office/officeart/2005/8/layout/hList6"/>
    <dgm:cxn modelId="{5BD042CB-3585-442A-9CC1-06669E17841C}" type="presParOf" srcId="{35BB34F5-8738-46A1-BC69-5DFE768A827D}" destId="{7E91E309-2855-4C9B-9E7F-30A45E3781F9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4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0BBB5306-703A-483D-9D6A-47FE8C07E8D6}" type="pres">
      <dgm:prSet presAssocID="{1055E250-606A-4F6F-869F-F064406BAE85}" presName="composite" presStyleCnt="0">
        <dgm:presLayoutVars>
          <dgm:chMax val="1"/>
          <dgm:dir/>
          <dgm:resizeHandles val="exact"/>
        </dgm:presLayoutVars>
      </dgm:prSet>
      <dgm:spPr/>
    </dgm:pt>
    <dgm:pt modelId="{C0EB0B0E-5833-4142-BD58-A799DA313E92}" type="pres">
      <dgm:prSet presAssocID="{406FEF77-73B4-4065-8646-91BA9E815692}" presName="roof" presStyleLbl="dkBgShp" presStyleIdx="0" presStyleCnt="2"/>
      <dgm:spPr/>
    </dgm:pt>
    <dgm:pt modelId="{FAF558CA-D864-4E91-B982-7DD96E9B8CA7}" type="pres">
      <dgm:prSet presAssocID="{406FEF77-73B4-4065-8646-91BA9E815692}" presName="pillars" presStyleCnt="0"/>
      <dgm:spPr/>
    </dgm:pt>
    <dgm:pt modelId="{9ECA0D58-0445-4102-8718-D72ED49B8BC9}" type="pres">
      <dgm:prSet presAssocID="{406FEF77-73B4-4065-8646-91BA9E815692}" presName="pillar1" presStyleLbl="node1" presStyleIdx="0" presStyleCnt="1">
        <dgm:presLayoutVars>
          <dgm:bulletEnabled val="1"/>
        </dgm:presLayoutVars>
      </dgm:prSet>
      <dgm:spPr/>
    </dgm:pt>
    <dgm:pt modelId="{CE2B5334-83D9-4285-B8D6-EE81AF196B91}" type="pres">
      <dgm:prSet presAssocID="{406FEF77-73B4-4065-8646-91BA9E815692}" presName="base" presStyleLbl="dkBgShp" presStyleIdx="1" presStyleCnt="2"/>
      <dgm:spPr/>
    </dgm:pt>
  </dgm:ptLst>
  <dgm:cxnLst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7ADFD999-51FD-45DE-B995-865499FB750B}" type="presOf" srcId="{406FEF77-73B4-4065-8646-91BA9E815692}" destId="{C0EB0B0E-5833-4142-BD58-A799DA313E92}" srcOrd="0" destOrd="0" presId="urn:microsoft.com/office/officeart/2005/8/layout/hList3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588E426C-15D5-444B-9E1B-6B48BD169854}" type="presOf" srcId="{1055E250-606A-4F6F-869F-F064406BAE85}" destId="{0BBB5306-703A-483D-9D6A-47FE8C07E8D6}" srcOrd="0" destOrd="0" presId="urn:microsoft.com/office/officeart/2005/8/layout/hList3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12D02E9D-3CD0-4E63-8B00-E1F7135DA8DA}" type="presOf" srcId="{E694D4EE-E378-4D48-B655-92C34768AA71}" destId="{9ECA0D58-0445-4102-8718-D72ED49B8BC9}" srcOrd="0" destOrd="0" presId="urn:microsoft.com/office/officeart/2005/8/layout/hList3"/>
    <dgm:cxn modelId="{8387B94D-0EF4-4396-9DCB-14BCF0B9F020}" type="presParOf" srcId="{0BBB5306-703A-483D-9D6A-47FE8C07E8D6}" destId="{C0EB0B0E-5833-4142-BD58-A799DA313E92}" srcOrd="0" destOrd="0" presId="urn:microsoft.com/office/officeart/2005/8/layout/hList3"/>
    <dgm:cxn modelId="{BFC6CA28-2798-4FFE-82A9-D5D9367A560B}" type="presParOf" srcId="{0BBB5306-703A-483D-9D6A-47FE8C07E8D6}" destId="{FAF558CA-D864-4E91-B982-7DD96E9B8CA7}" srcOrd="1" destOrd="0" presId="urn:microsoft.com/office/officeart/2005/8/layout/hList3"/>
    <dgm:cxn modelId="{4ACA85A2-FB37-4E98-B771-BEAFEE14E547}" type="presParOf" srcId="{FAF558CA-D864-4E91-B982-7DD96E9B8CA7}" destId="{9ECA0D58-0445-4102-8718-D72ED49B8BC9}" srcOrd="0" destOrd="0" presId="urn:microsoft.com/office/officeart/2005/8/layout/hList3"/>
    <dgm:cxn modelId="{1AF447A9-584F-4C7B-A4AB-389CB379A33D}" type="presParOf" srcId="{0BBB5306-703A-483D-9D6A-47FE8C07E8D6}" destId="{CE2B5334-83D9-4285-B8D6-EE81AF196B9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587982D6-6A88-40D6-8EDB-8B8C608FDED3}" type="pres">
      <dgm:prSet presAssocID="{1055E250-606A-4F6F-869F-F064406BAE85}" presName="Name0" presStyleCnt="0">
        <dgm:presLayoutVars>
          <dgm:dir/>
          <dgm:resizeHandles val="exact"/>
        </dgm:presLayoutVars>
      </dgm:prSet>
      <dgm:spPr/>
    </dgm:pt>
    <dgm:pt modelId="{2ECDFE1F-F147-476B-B584-F2C50BACCFED}" type="pres">
      <dgm:prSet presAssocID="{406FEF77-73B4-4065-8646-91BA9E815692}" presName="compNode" presStyleCnt="0"/>
      <dgm:spPr/>
    </dgm:pt>
    <dgm:pt modelId="{F6E69C51-E491-4674-B415-13569EE952FF}" type="pres">
      <dgm:prSet presAssocID="{406FEF77-73B4-4065-8646-91BA9E815692}" presName="pictRect" presStyleLbl="node1" presStyleIdx="0" presStyleCnt="4"/>
      <dgm:spPr/>
    </dgm:pt>
    <dgm:pt modelId="{1A6E491F-2911-4D13-ACA1-221588C28114}" type="pres">
      <dgm:prSet presAssocID="{406FEF77-73B4-4065-8646-91BA9E815692}" presName="textRect" presStyleLbl="revTx" presStyleIdx="0" presStyleCnt="4">
        <dgm:presLayoutVars>
          <dgm:bulletEnabled val="1"/>
        </dgm:presLayoutVars>
      </dgm:prSet>
      <dgm:spPr/>
    </dgm:pt>
    <dgm:pt modelId="{01396659-9541-4283-B252-2D0AD5A6CB13}" type="pres">
      <dgm:prSet presAssocID="{2786E0C0-CFE7-49CA-B104-860262FA93C5}" presName="sibTrans" presStyleLbl="sibTrans2D1" presStyleIdx="0" presStyleCnt="0"/>
      <dgm:spPr/>
    </dgm:pt>
    <dgm:pt modelId="{C1F94AAA-23C6-490A-8525-74E4DE8BC318}" type="pres">
      <dgm:prSet presAssocID="{3BE94250-3021-431A-8BE8-92C9E333B834}" presName="compNode" presStyleCnt="0"/>
      <dgm:spPr/>
    </dgm:pt>
    <dgm:pt modelId="{A906FC03-89FF-4B90-B278-552F274AABC6}" type="pres">
      <dgm:prSet presAssocID="{3BE94250-3021-431A-8BE8-92C9E333B834}" presName="pictRect" presStyleLbl="node1" presStyleIdx="1" presStyleCnt="4"/>
      <dgm:spPr/>
    </dgm:pt>
    <dgm:pt modelId="{5B462D50-E3E9-4885-B970-B7B90DCF0E83}" type="pres">
      <dgm:prSet presAssocID="{3BE94250-3021-431A-8BE8-92C9E333B834}" presName="textRect" presStyleLbl="revTx" presStyleIdx="1" presStyleCnt="4">
        <dgm:presLayoutVars>
          <dgm:bulletEnabled val="1"/>
        </dgm:presLayoutVars>
      </dgm:prSet>
      <dgm:spPr/>
    </dgm:pt>
    <dgm:pt modelId="{CE462DE9-3C4C-46DB-9265-8620C806C962}" type="pres">
      <dgm:prSet presAssocID="{521E4672-E46B-441E-9BE4-82BBEC178727}" presName="sibTrans" presStyleLbl="sibTrans2D1" presStyleIdx="0" presStyleCnt="0"/>
      <dgm:spPr/>
    </dgm:pt>
    <dgm:pt modelId="{65E7B186-452F-4E7B-A8E0-ED806B79012F}" type="pres">
      <dgm:prSet presAssocID="{FAE7D099-9913-48AB-B081-B6A3094B9E08}" presName="compNode" presStyleCnt="0"/>
      <dgm:spPr/>
    </dgm:pt>
    <dgm:pt modelId="{A63665F2-E700-42FB-96CE-1D0F5CE33C29}" type="pres">
      <dgm:prSet presAssocID="{FAE7D099-9913-48AB-B081-B6A3094B9E08}" presName="pictRect" presStyleLbl="node1" presStyleIdx="2" presStyleCnt="4"/>
      <dgm:spPr/>
    </dgm:pt>
    <dgm:pt modelId="{8A769594-C302-402C-8882-D840B5CB00F9}" type="pres">
      <dgm:prSet presAssocID="{FAE7D099-9913-48AB-B081-B6A3094B9E08}" presName="textRect" presStyleLbl="revTx" presStyleIdx="2" presStyleCnt="4">
        <dgm:presLayoutVars>
          <dgm:bulletEnabled val="1"/>
        </dgm:presLayoutVars>
      </dgm:prSet>
      <dgm:spPr/>
    </dgm:pt>
    <dgm:pt modelId="{79074494-940C-4A87-A569-FA74EEDCB2D2}" type="pres">
      <dgm:prSet presAssocID="{2EA5E3EC-9A72-4CC4-9F31-25B06705553A}" presName="sibTrans" presStyleLbl="sibTrans2D1" presStyleIdx="0" presStyleCnt="0"/>
      <dgm:spPr/>
    </dgm:pt>
    <dgm:pt modelId="{C2016FCF-7915-4D5E-B4CD-0DA4E0FF1749}" type="pres">
      <dgm:prSet presAssocID="{09E7C9FE-9972-4BA8-A5C4-88F69BDFFB16}" presName="compNode" presStyleCnt="0"/>
      <dgm:spPr/>
    </dgm:pt>
    <dgm:pt modelId="{35256287-A29B-4AA7-87FF-44494A5E949A}" type="pres">
      <dgm:prSet presAssocID="{09E7C9FE-9972-4BA8-A5C4-88F69BDFFB16}" presName="pictRect" presStyleLbl="node1" presStyleIdx="3" presStyleCnt="4"/>
      <dgm:spPr/>
    </dgm:pt>
    <dgm:pt modelId="{20FE990B-ED8B-4F69-81EA-00FB6AC39620}" type="pres">
      <dgm:prSet presAssocID="{09E7C9FE-9972-4BA8-A5C4-88F69BDFFB16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F2773372-2365-4505-81AA-845CA7BEC3B0}" type="presOf" srcId="{FAE7D099-9913-48AB-B081-B6A3094B9E08}" destId="{8A769594-C302-402C-8882-D840B5CB00F9}" srcOrd="0" destOrd="0" presId="urn:microsoft.com/office/officeart/2005/8/layout/pList1"/>
    <dgm:cxn modelId="{F1D74406-02E5-4C59-9F76-36851531954C}" type="presOf" srcId="{2786E0C0-CFE7-49CA-B104-860262FA93C5}" destId="{01396659-9541-4283-B252-2D0AD5A6CB13}" srcOrd="0" destOrd="0" presId="urn:microsoft.com/office/officeart/2005/8/layout/pList1"/>
    <dgm:cxn modelId="{B5467979-3CDB-44C6-8933-FB84669B12EF}" type="presOf" srcId="{406FEF77-73B4-4065-8646-91BA9E815692}" destId="{1A6E491F-2911-4D13-ACA1-221588C28114}" srcOrd="0" destOrd="0" presId="urn:microsoft.com/office/officeart/2005/8/layout/pList1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4312C690-FE40-4CFD-9445-90F7C53468F0}" type="presOf" srcId="{2EA5E3EC-9A72-4CC4-9F31-25B06705553A}" destId="{79074494-940C-4A87-A569-FA74EEDCB2D2}" srcOrd="0" destOrd="0" presId="urn:microsoft.com/office/officeart/2005/8/layout/pList1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EFAD1315-8516-475C-9EFE-7AAC496F1F7F}" type="presOf" srcId="{08608221-7A35-4758-B554-7E12777A183B}" destId="{8A769594-C302-402C-8882-D840B5CB00F9}" srcOrd="0" destOrd="1" presId="urn:microsoft.com/office/officeart/2005/8/layout/pList1"/>
    <dgm:cxn modelId="{99740A5F-D4E8-45C0-A451-E2BB1244594D}" type="presOf" srcId="{E9FE8C8A-B060-49DA-8810-6B970D496FA5}" destId="{5B462D50-E3E9-4885-B970-B7B90DCF0E83}" srcOrd="0" destOrd="1" presId="urn:microsoft.com/office/officeart/2005/8/layout/pList1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69D5EDA9-A033-44F4-943F-5EFAB788E1C0}" type="presOf" srcId="{521E4672-E46B-441E-9BE4-82BBEC178727}" destId="{CE462DE9-3C4C-46DB-9265-8620C806C962}" srcOrd="0" destOrd="0" presId="urn:microsoft.com/office/officeart/2005/8/layout/pList1"/>
    <dgm:cxn modelId="{907E2F99-ABEF-44CC-8C5A-48CED5348FDD}" type="presOf" srcId="{3BE94250-3021-431A-8BE8-92C9E333B834}" destId="{5B462D50-E3E9-4885-B970-B7B90DCF0E83}" srcOrd="0" destOrd="0" presId="urn:microsoft.com/office/officeart/2005/8/layout/pList1"/>
    <dgm:cxn modelId="{1C8049B7-49C0-4896-B9E0-DF3BCE133C7B}" type="presOf" srcId="{1055E250-606A-4F6F-869F-F064406BAE85}" destId="{587982D6-6A88-40D6-8EDB-8B8C608FDED3}" srcOrd="0" destOrd="0" presId="urn:microsoft.com/office/officeart/2005/8/layout/pList1"/>
    <dgm:cxn modelId="{EF8EA489-2A45-49FD-A57E-F7FAD0A03EFD}" type="presOf" srcId="{5BB96CB6-6D5F-48A1-91E4-B045BBA8F2A4}" destId="{8A769594-C302-402C-8882-D840B5CB00F9}" srcOrd="0" destOrd="3" presId="urn:microsoft.com/office/officeart/2005/8/layout/pList1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8927CD77-A1D5-46A3-9FDD-3AE3409D49B6}" type="presOf" srcId="{DC692042-633C-4B7E-9B55-D372DF6D6E52}" destId="{8A769594-C302-402C-8882-D840B5CB00F9}" srcOrd="0" destOrd="2" presId="urn:microsoft.com/office/officeart/2005/8/layout/pList1"/>
    <dgm:cxn modelId="{463150FF-35E9-48BD-93CC-2367DECCCA24}" type="presOf" srcId="{E694D4EE-E378-4D48-B655-92C34768AA71}" destId="{1A6E491F-2911-4D13-ACA1-221588C28114}" srcOrd="0" destOrd="1" presId="urn:microsoft.com/office/officeart/2005/8/layout/pList1"/>
    <dgm:cxn modelId="{1C0686D9-AFD6-4B4C-B9FD-EC49D6976834}" type="presOf" srcId="{2BB682B6-8CFE-40AF-B784-426E04B32272}" destId="{5B462D50-E3E9-4885-B970-B7B90DCF0E83}" srcOrd="0" destOrd="2" presId="urn:microsoft.com/office/officeart/2005/8/layout/pList1"/>
    <dgm:cxn modelId="{8E99963E-12BB-4984-9743-199E1A36CE3F}" type="presOf" srcId="{09E7C9FE-9972-4BA8-A5C4-88F69BDFFB16}" destId="{20FE990B-ED8B-4F69-81EA-00FB6AC39620}" srcOrd="0" destOrd="0" presId="urn:microsoft.com/office/officeart/2005/8/layout/pList1"/>
    <dgm:cxn modelId="{2E4BF13F-DF08-49FB-82FA-C4FC9040E664}" type="presParOf" srcId="{587982D6-6A88-40D6-8EDB-8B8C608FDED3}" destId="{2ECDFE1F-F147-476B-B584-F2C50BACCFED}" srcOrd="0" destOrd="0" presId="urn:microsoft.com/office/officeart/2005/8/layout/pList1"/>
    <dgm:cxn modelId="{E633461F-1B47-478B-B95A-87F1D8BF693C}" type="presParOf" srcId="{2ECDFE1F-F147-476B-B584-F2C50BACCFED}" destId="{F6E69C51-E491-4674-B415-13569EE952FF}" srcOrd="0" destOrd="0" presId="urn:microsoft.com/office/officeart/2005/8/layout/pList1"/>
    <dgm:cxn modelId="{10876611-CB5B-4B57-8FD4-5E6B57BF8F81}" type="presParOf" srcId="{2ECDFE1F-F147-476B-B584-F2C50BACCFED}" destId="{1A6E491F-2911-4D13-ACA1-221588C28114}" srcOrd="1" destOrd="0" presId="urn:microsoft.com/office/officeart/2005/8/layout/pList1"/>
    <dgm:cxn modelId="{77282D1D-FE9D-4615-B941-6BD0533C2183}" type="presParOf" srcId="{587982D6-6A88-40D6-8EDB-8B8C608FDED3}" destId="{01396659-9541-4283-B252-2D0AD5A6CB13}" srcOrd="1" destOrd="0" presId="urn:microsoft.com/office/officeart/2005/8/layout/pList1"/>
    <dgm:cxn modelId="{1E3C35F6-74E1-4EEB-BE5C-3345F2A60B14}" type="presParOf" srcId="{587982D6-6A88-40D6-8EDB-8B8C608FDED3}" destId="{C1F94AAA-23C6-490A-8525-74E4DE8BC318}" srcOrd="2" destOrd="0" presId="urn:microsoft.com/office/officeart/2005/8/layout/pList1"/>
    <dgm:cxn modelId="{BEE80B4B-6B83-4AD8-88BD-AD4ECBB9A7A4}" type="presParOf" srcId="{C1F94AAA-23C6-490A-8525-74E4DE8BC318}" destId="{A906FC03-89FF-4B90-B278-552F274AABC6}" srcOrd="0" destOrd="0" presId="urn:microsoft.com/office/officeart/2005/8/layout/pList1"/>
    <dgm:cxn modelId="{DCFDAC05-7242-47E5-B02A-439FE22B7A0A}" type="presParOf" srcId="{C1F94AAA-23C6-490A-8525-74E4DE8BC318}" destId="{5B462D50-E3E9-4885-B970-B7B90DCF0E83}" srcOrd="1" destOrd="0" presId="urn:microsoft.com/office/officeart/2005/8/layout/pList1"/>
    <dgm:cxn modelId="{E7D0B074-58CB-4CCE-8987-B01611310FD1}" type="presParOf" srcId="{587982D6-6A88-40D6-8EDB-8B8C608FDED3}" destId="{CE462DE9-3C4C-46DB-9265-8620C806C962}" srcOrd="3" destOrd="0" presId="urn:microsoft.com/office/officeart/2005/8/layout/pList1"/>
    <dgm:cxn modelId="{55C9754A-8B05-4149-B0B5-B570B78E1000}" type="presParOf" srcId="{587982D6-6A88-40D6-8EDB-8B8C608FDED3}" destId="{65E7B186-452F-4E7B-A8E0-ED806B79012F}" srcOrd="4" destOrd="0" presId="urn:microsoft.com/office/officeart/2005/8/layout/pList1"/>
    <dgm:cxn modelId="{8FC30412-8C97-4C5A-B41E-35AC0065C469}" type="presParOf" srcId="{65E7B186-452F-4E7B-A8E0-ED806B79012F}" destId="{A63665F2-E700-42FB-96CE-1D0F5CE33C29}" srcOrd="0" destOrd="0" presId="urn:microsoft.com/office/officeart/2005/8/layout/pList1"/>
    <dgm:cxn modelId="{7A1E2694-CC73-41FE-A6D4-AC7D9CA037B3}" type="presParOf" srcId="{65E7B186-452F-4E7B-A8E0-ED806B79012F}" destId="{8A769594-C302-402C-8882-D840B5CB00F9}" srcOrd="1" destOrd="0" presId="urn:microsoft.com/office/officeart/2005/8/layout/pList1"/>
    <dgm:cxn modelId="{52AE61B7-F29B-4B9E-B9C0-2CF9B2E78206}" type="presParOf" srcId="{587982D6-6A88-40D6-8EDB-8B8C608FDED3}" destId="{79074494-940C-4A87-A569-FA74EEDCB2D2}" srcOrd="5" destOrd="0" presId="urn:microsoft.com/office/officeart/2005/8/layout/pList1"/>
    <dgm:cxn modelId="{2D3C1558-1698-4697-AAE7-F8559870C615}" type="presParOf" srcId="{587982D6-6A88-40D6-8EDB-8B8C608FDED3}" destId="{C2016FCF-7915-4D5E-B4CD-0DA4E0FF1749}" srcOrd="6" destOrd="0" presId="urn:microsoft.com/office/officeart/2005/8/layout/pList1"/>
    <dgm:cxn modelId="{DF66CDE4-BD5E-46D0-8366-DAA246DD643D}" type="presParOf" srcId="{C2016FCF-7915-4D5E-B4CD-0DA4E0FF1749}" destId="{35256287-A29B-4AA7-87FF-44494A5E949A}" srcOrd="0" destOrd="0" presId="urn:microsoft.com/office/officeart/2005/8/layout/pList1"/>
    <dgm:cxn modelId="{C48811E3-42F1-476F-9EE7-C4E7659796E3}" type="presParOf" srcId="{C2016FCF-7915-4D5E-B4CD-0DA4E0FF1749}" destId="{20FE990B-ED8B-4F69-81EA-00FB6AC39620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7D0B8F13-813F-49EC-AE8C-AEA8C2827136}" type="pres">
      <dgm:prSet presAssocID="{1055E250-606A-4F6F-869F-F064406BAE85}" presName="Name0" presStyleCnt="0">
        <dgm:presLayoutVars>
          <dgm:dir/>
          <dgm:animLvl val="lvl"/>
          <dgm:resizeHandles val="exact"/>
        </dgm:presLayoutVars>
      </dgm:prSet>
      <dgm:spPr/>
    </dgm:pt>
    <dgm:pt modelId="{A8D71D31-E4FB-42F9-9B9B-A797CB0271DD}" type="pres">
      <dgm:prSet presAssocID="{09E7C9FE-9972-4BA8-A5C4-88F69BDFFB16}" presName="boxAndChildren" presStyleCnt="0"/>
      <dgm:spPr/>
    </dgm:pt>
    <dgm:pt modelId="{9178588C-8450-4161-91DB-DD2B20584A50}" type="pres">
      <dgm:prSet presAssocID="{09E7C9FE-9972-4BA8-A5C4-88F69BDFFB16}" presName="parentTextBox" presStyleLbl="node1" presStyleIdx="0" presStyleCnt="4"/>
      <dgm:spPr/>
    </dgm:pt>
    <dgm:pt modelId="{4B48D63C-08B6-466D-954E-B914190D3FA5}" type="pres">
      <dgm:prSet presAssocID="{2EA5E3EC-9A72-4CC4-9F31-25B06705553A}" presName="sp" presStyleCnt="0"/>
      <dgm:spPr/>
    </dgm:pt>
    <dgm:pt modelId="{80C49B93-8CF3-47B3-86CE-4B9DDE9C2101}" type="pres">
      <dgm:prSet presAssocID="{FAE7D099-9913-48AB-B081-B6A3094B9E08}" presName="arrowAndChildren" presStyleCnt="0"/>
      <dgm:spPr/>
    </dgm:pt>
    <dgm:pt modelId="{93B3E4F6-CB6B-4FEE-8430-2DFE13899A84}" type="pres">
      <dgm:prSet presAssocID="{FAE7D099-9913-48AB-B081-B6A3094B9E08}" presName="parentTextArrow" presStyleLbl="node1" presStyleIdx="0" presStyleCnt="4"/>
      <dgm:spPr/>
    </dgm:pt>
    <dgm:pt modelId="{675B6BCD-7225-41BE-AD7F-A76A3D0AFAA3}" type="pres">
      <dgm:prSet presAssocID="{FAE7D099-9913-48AB-B081-B6A3094B9E08}" presName="arrow" presStyleLbl="node1" presStyleIdx="1" presStyleCnt="4"/>
      <dgm:spPr/>
    </dgm:pt>
    <dgm:pt modelId="{622DB34F-A750-4FB7-9227-EA90D5280392}" type="pres">
      <dgm:prSet presAssocID="{FAE7D099-9913-48AB-B081-B6A3094B9E08}" presName="descendantArrow" presStyleCnt="0"/>
      <dgm:spPr/>
    </dgm:pt>
    <dgm:pt modelId="{550998AF-46A3-4168-9E8D-9124F17568A2}" type="pres">
      <dgm:prSet presAssocID="{08608221-7A35-4758-B554-7E12777A183B}" presName="childTextArrow" presStyleLbl="fgAccFollowNode1" presStyleIdx="0" presStyleCnt="6">
        <dgm:presLayoutVars>
          <dgm:bulletEnabled val="1"/>
        </dgm:presLayoutVars>
      </dgm:prSet>
      <dgm:spPr/>
    </dgm:pt>
    <dgm:pt modelId="{6183876C-3E44-4737-AE70-BD13C0E8AA23}" type="pres">
      <dgm:prSet presAssocID="{DC692042-633C-4B7E-9B55-D372DF6D6E52}" presName="childTextArrow" presStyleLbl="fgAccFollowNode1" presStyleIdx="1" presStyleCnt="6">
        <dgm:presLayoutVars>
          <dgm:bulletEnabled val="1"/>
        </dgm:presLayoutVars>
      </dgm:prSet>
      <dgm:spPr/>
    </dgm:pt>
    <dgm:pt modelId="{71F9F8DE-4A32-40C9-8BEE-0ACC1FA62F5F}" type="pres">
      <dgm:prSet presAssocID="{5BB96CB6-6D5F-48A1-91E4-B045BBA8F2A4}" presName="childTextArrow" presStyleLbl="fgAccFollowNode1" presStyleIdx="2" presStyleCnt="6">
        <dgm:presLayoutVars>
          <dgm:bulletEnabled val="1"/>
        </dgm:presLayoutVars>
      </dgm:prSet>
      <dgm:spPr/>
    </dgm:pt>
    <dgm:pt modelId="{AA065AD9-CC70-4F0D-B57F-CDEAB4E085DE}" type="pres">
      <dgm:prSet presAssocID="{521E4672-E46B-441E-9BE4-82BBEC178727}" presName="sp" presStyleCnt="0"/>
      <dgm:spPr/>
    </dgm:pt>
    <dgm:pt modelId="{731A1461-4EA7-4F30-A224-5D82C5854AAF}" type="pres">
      <dgm:prSet presAssocID="{3BE94250-3021-431A-8BE8-92C9E333B834}" presName="arrowAndChildren" presStyleCnt="0"/>
      <dgm:spPr/>
    </dgm:pt>
    <dgm:pt modelId="{37BEBFA8-CCDD-40D9-BDCE-F9743B7A1CDE}" type="pres">
      <dgm:prSet presAssocID="{3BE94250-3021-431A-8BE8-92C9E333B834}" presName="parentTextArrow" presStyleLbl="node1" presStyleIdx="1" presStyleCnt="4"/>
      <dgm:spPr/>
    </dgm:pt>
    <dgm:pt modelId="{E2195AFC-1F93-41A6-A750-9869625D5A2D}" type="pres">
      <dgm:prSet presAssocID="{3BE94250-3021-431A-8BE8-92C9E333B834}" presName="arrow" presStyleLbl="node1" presStyleIdx="2" presStyleCnt="4"/>
      <dgm:spPr/>
    </dgm:pt>
    <dgm:pt modelId="{BB126D78-5347-4232-8BE2-11DEEE1CC0B8}" type="pres">
      <dgm:prSet presAssocID="{3BE94250-3021-431A-8BE8-92C9E333B834}" presName="descendantArrow" presStyleCnt="0"/>
      <dgm:spPr/>
    </dgm:pt>
    <dgm:pt modelId="{8AC04919-D731-421A-A91A-4F321C57B11B}" type="pres">
      <dgm:prSet presAssocID="{E9FE8C8A-B060-49DA-8810-6B970D496FA5}" presName="childTextArrow" presStyleLbl="fgAccFollowNode1" presStyleIdx="3" presStyleCnt="6">
        <dgm:presLayoutVars>
          <dgm:bulletEnabled val="1"/>
        </dgm:presLayoutVars>
      </dgm:prSet>
      <dgm:spPr/>
    </dgm:pt>
    <dgm:pt modelId="{C528E69A-7046-478A-BFA8-8C9AC7B00554}" type="pres">
      <dgm:prSet presAssocID="{2BB682B6-8CFE-40AF-B784-426E04B32272}" presName="childTextArrow" presStyleLbl="fgAccFollowNode1" presStyleIdx="4" presStyleCnt="6">
        <dgm:presLayoutVars>
          <dgm:bulletEnabled val="1"/>
        </dgm:presLayoutVars>
      </dgm:prSet>
      <dgm:spPr/>
    </dgm:pt>
    <dgm:pt modelId="{201C4C93-8589-40B8-812A-799C5C0228A4}" type="pres">
      <dgm:prSet presAssocID="{2786E0C0-CFE7-49CA-B104-860262FA93C5}" presName="sp" presStyleCnt="0"/>
      <dgm:spPr/>
    </dgm:pt>
    <dgm:pt modelId="{2DC2CD24-4845-4C2E-87A6-258898072AE8}" type="pres">
      <dgm:prSet presAssocID="{406FEF77-73B4-4065-8646-91BA9E815692}" presName="arrowAndChildren" presStyleCnt="0"/>
      <dgm:spPr/>
    </dgm:pt>
    <dgm:pt modelId="{8676D2C4-E094-4258-955E-9E0B60315330}" type="pres">
      <dgm:prSet presAssocID="{406FEF77-73B4-4065-8646-91BA9E815692}" presName="parentTextArrow" presStyleLbl="node1" presStyleIdx="2" presStyleCnt="4"/>
      <dgm:spPr/>
    </dgm:pt>
    <dgm:pt modelId="{3167024C-1530-4E37-889A-CB8BC0D630E5}" type="pres">
      <dgm:prSet presAssocID="{406FEF77-73B4-4065-8646-91BA9E815692}" presName="arrow" presStyleLbl="node1" presStyleIdx="3" presStyleCnt="4"/>
      <dgm:spPr/>
    </dgm:pt>
    <dgm:pt modelId="{3986E565-E689-46AD-B077-51B1356E5A67}" type="pres">
      <dgm:prSet presAssocID="{406FEF77-73B4-4065-8646-91BA9E815692}" presName="descendantArrow" presStyleCnt="0"/>
      <dgm:spPr/>
    </dgm:pt>
    <dgm:pt modelId="{3CB640A5-5D2E-4DC0-BA4B-F4CED1E2818A}" type="pres">
      <dgm:prSet presAssocID="{E694D4EE-E378-4D48-B655-92C34768AA71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6D95B5FF-3276-4850-BB5D-3A64B434DD19}" type="presOf" srcId="{09E7C9FE-9972-4BA8-A5C4-88F69BDFFB16}" destId="{9178588C-8450-4161-91DB-DD2B20584A50}" srcOrd="0" destOrd="0" presId="urn:microsoft.com/office/officeart/2005/8/layout/process4"/>
    <dgm:cxn modelId="{4C1119F0-FC25-4817-8E82-CF39F3D5E960}" type="presOf" srcId="{3BE94250-3021-431A-8BE8-92C9E333B834}" destId="{E2195AFC-1F93-41A6-A750-9869625D5A2D}" srcOrd="1" destOrd="0" presId="urn:microsoft.com/office/officeart/2005/8/layout/process4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C031181C-9904-4CA5-97D2-98C517381E27}" type="presOf" srcId="{FAE7D099-9913-48AB-B081-B6A3094B9E08}" destId="{93B3E4F6-CB6B-4FEE-8430-2DFE13899A84}" srcOrd="0" destOrd="0" presId="urn:microsoft.com/office/officeart/2005/8/layout/process4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F274F9FB-CA48-4625-B68C-A8D625AE46B0}" type="presOf" srcId="{2BB682B6-8CFE-40AF-B784-426E04B32272}" destId="{C528E69A-7046-478A-BFA8-8C9AC7B00554}" srcOrd="0" destOrd="0" presId="urn:microsoft.com/office/officeart/2005/8/layout/process4"/>
    <dgm:cxn modelId="{1B4EF846-34D0-4788-AF8B-E0B849321627}" type="presOf" srcId="{FAE7D099-9913-48AB-B081-B6A3094B9E08}" destId="{675B6BCD-7225-41BE-AD7F-A76A3D0AFAA3}" srcOrd="1" destOrd="0" presId="urn:microsoft.com/office/officeart/2005/8/layout/process4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346F9E04-C304-46E7-A0F9-E8BEDFA05920}" type="presOf" srcId="{08608221-7A35-4758-B554-7E12777A183B}" destId="{550998AF-46A3-4168-9E8D-9124F17568A2}" srcOrd="0" destOrd="0" presId="urn:microsoft.com/office/officeart/2005/8/layout/process4"/>
    <dgm:cxn modelId="{636405AC-EDD7-40EA-92B6-0565D56E1F36}" type="presOf" srcId="{5BB96CB6-6D5F-48A1-91E4-B045BBA8F2A4}" destId="{71F9F8DE-4A32-40C9-8BEE-0ACC1FA62F5F}" srcOrd="0" destOrd="0" presId="urn:microsoft.com/office/officeart/2005/8/layout/process4"/>
    <dgm:cxn modelId="{B468F865-6158-4C10-8774-014F441AC485}" type="presOf" srcId="{E9FE8C8A-B060-49DA-8810-6B970D496FA5}" destId="{8AC04919-D731-421A-A91A-4F321C57B11B}" srcOrd="0" destOrd="0" presId="urn:microsoft.com/office/officeart/2005/8/layout/process4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1787A801-6A87-427F-84B3-E4BE0BEF1526}" type="presOf" srcId="{1055E250-606A-4F6F-869F-F064406BAE85}" destId="{7D0B8F13-813F-49EC-AE8C-AEA8C2827136}" srcOrd="0" destOrd="0" presId="urn:microsoft.com/office/officeart/2005/8/layout/process4"/>
    <dgm:cxn modelId="{D74F0622-C633-4526-834D-41C803B524FA}" type="presOf" srcId="{406FEF77-73B4-4065-8646-91BA9E815692}" destId="{3167024C-1530-4E37-889A-CB8BC0D630E5}" srcOrd="1" destOrd="0" presId="urn:microsoft.com/office/officeart/2005/8/layout/process4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C3216380-CDC7-4A13-B75E-BC82EAA63474}" type="presOf" srcId="{DC692042-633C-4B7E-9B55-D372DF6D6E52}" destId="{6183876C-3E44-4737-AE70-BD13C0E8AA23}" srcOrd="0" destOrd="0" presId="urn:microsoft.com/office/officeart/2005/8/layout/process4"/>
    <dgm:cxn modelId="{99D81A93-EF62-4132-A08E-6459674076C8}" type="presOf" srcId="{3BE94250-3021-431A-8BE8-92C9E333B834}" destId="{37BEBFA8-CCDD-40D9-BDCE-F9743B7A1CDE}" srcOrd="0" destOrd="0" presId="urn:microsoft.com/office/officeart/2005/8/layout/process4"/>
    <dgm:cxn modelId="{B6D66A89-F056-44E0-9DDD-EE90547882F2}" type="presOf" srcId="{E694D4EE-E378-4D48-B655-92C34768AA71}" destId="{3CB640A5-5D2E-4DC0-BA4B-F4CED1E2818A}" srcOrd="0" destOrd="0" presId="urn:microsoft.com/office/officeart/2005/8/layout/process4"/>
    <dgm:cxn modelId="{E146CDEB-B78F-4804-AB0A-81B3E5C793B9}" type="presOf" srcId="{406FEF77-73B4-4065-8646-91BA9E815692}" destId="{8676D2C4-E094-4258-955E-9E0B60315330}" srcOrd="0" destOrd="0" presId="urn:microsoft.com/office/officeart/2005/8/layout/process4"/>
    <dgm:cxn modelId="{07901BAF-2613-4A72-AAEE-934A09C5A790}" type="presParOf" srcId="{7D0B8F13-813F-49EC-AE8C-AEA8C2827136}" destId="{A8D71D31-E4FB-42F9-9B9B-A797CB0271DD}" srcOrd="0" destOrd="0" presId="urn:microsoft.com/office/officeart/2005/8/layout/process4"/>
    <dgm:cxn modelId="{4C471AD5-9E19-4D98-ABEB-06853CC6FDD0}" type="presParOf" srcId="{A8D71D31-E4FB-42F9-9B9B-A797CB0271DD}" destId="{9178588C-8450-4161-91DB-DD2B20584A50}" srcOrd="0" destOrd="0" presId="urn:microsoft.com/office/officeart/2005/8/layout/process4"/>
    <dgm:cxn modelId="{E68C079F-FC7E-4F74-B70F-136A4BEA84F0}" type="presParOf" srcId="{7D0B8F13-813F-49EC-AE8C-AEA8C2827136}" destId="{4B48D63C-08B6-466D-954E-B914190D3FA5}" srcOrd="1" destOrd="0" presId="urn:microsoft.com/office/officeart/2005/8/layout/process4"/>
    <dgm:cxn modelId="{2967E223-A83D-4270-AC72-100E13DEC4A6}" type="presParOf" srcId="{7D0B8F13-813F-49EC-AE8C-AEA8C2827136}" destId="{80C49B93-8CF3-47B3-86CE-4B9DDE9C2101}" srcOrd="2" destOrd="0" presId="urn:microsoft.com/office/officeart/2005/8/layout/process4"/>
    <dgm:cxn modelId="{0F982AC5-50B5-4823-AA9B-360562119B3A}" type="presParOf" srcId="{80C49B93-8CF3-47B3-86CE-4B9DDE9C2101}" destId="{93B3E4F6-CB6B-4FEE-8430-2DFE13899A84}" srcOrd="0" destOrd="0" presId="urn:microsoft.com/office/officeart/2005/8/layout/process4"/>
    <dgm:cxn modelId="{C2B827D4-2655-4215-A175-E88D41422B31}" type="presParOf" srcId="{80C49B93-8CF3-47B3-86CE-4B9DDE9C2101}" destId="{675B6BCD-7225-41BE-AD7F-A76A3D0AFAA3}" srcOrd="1" destOrd="0" presId="urn:microsoft.com/office/officeart/2005/8/layout/process4"/>
    <dgm:cxn modelId="{4B83820F-E584-4A8A-BBF9-EE0D9F99BA4E}" type="presParOf" srcId="{80C49B93-8CF3-47B3-86CE-4B9DDE9C2101}" destId="{622DB34F-A750-4FB7-9227-EA90D5280392}" srcOrd="2" destOrd="0" presId="urn:microsoft.com/office/officeart/2005/8/layout/process4"/>
    <dgm:cxn modelId="{4412B091-182D-4BD9-9ED8-FD8F5F623DC8}" type="presParOf" srcId="{622DB34F-A750-4FB7-9227-EA90D5280392}" destId="{550998AF-46A3-4168-9E8D-9124F17568A2}" srcOrd="0" destOrd="0" presId="urn:microsoft.com/office/officeart/2005/8/layout/process4"/>
    <dgm:cxn modelId="{A2FD169F-07D2-40B3-B5AC-67D404D9CEBE}" type="presParOf" srcId="{622DB34F-A750-4FB7-9227-EA90D5280392}" destId="{6183876C-3E44-4737-AE70-BD13C0E8AA23}" srcOrd="1" destOrd="0" presId="urn:microsoft.com/office/officeart/2005/8/layout/process4"/>
    <dgm:cxn modelId="{0A0C27E5-9AA6-4E1A-BD0D-2BB813EE30BF}" type="presParOf" srcId="{622DB34F-A750-4FB7-9227-EA90D5280392}" destId="{71F9F8DE-4A32-40C9-8BEE-0ACC1FA62F5F}" srcOrd="2" destOrd="0" presId="urn:microsoft.com/office/officeart/2005/8/layout/process4"/>
    <dgm:cxn modelId="{144F5FD7-0992-4677-BA82-52A53B9A495F}" type="presParOf" srcId="{7D0B8F13-813F-49EC-AE8C-AEA8C2827136}" destId="{AA065AD9-CC70-4F0D-B57F-CDEAB4E085DE}" srcOrd="3" destOrd="0" presId="urn:microsoft.com/office/officeart/2005/8/layout/process4"/>
    <dgm:cxn modelId="{C58EF47F-23A8-4E00-8B74-4983D8A091B1}" type="presParOf" srcId="{7D0B8F13-813F-49EC-AE8C-AEA8C2827136}" destId="{731A1461-4EA7-4F30-A224-5D82C5854AAF}" srcOrd="4" destOrd="0" presId="urn:microsoft.com/office/officeart/2005/8/layout/process4"/>
    <dgm:cxn modelId="{A0837502-247B-4E92-B48C-3A55E1515CF9}" type="presParOf" srcId="{731A1461-4EA7-4F30-A224-5D82C5854AAF}" destId="{37BEBFA8-CCDD-40D9-BDCE-F9743B7A1CDE}" srcOrd="0" destOrd="0" presId="urn:microsoft.com/office/officeart/2005/8/layout/process4"/>
    <dgm:cxn modelId="{60CF83CA-920F-4608-9F13-DBE1A3DE6372}" type="presParOf" srcId="{731A1461-4EA7-4F30-A224-5D82C5854AAF}" destId="{E2195AFC-1F93-41A6-A750-9869625D5A2D}" srcOrd="1" destOrd="0" presId="urn:microsoft.com/office/officeart/2005/8/layout/process4"/>
    <dgm:cxn modelId="{8821255B-2726-4EB7-A83C-F95546DCEAFD}" type="presParOf" srcId="{731A1461-4EA7-4F30-A224-5D82C5854AAF}" destId="{BB126D78-5347-4232-8BE2-11DEEE1CC0B8}" srcOrd="2" destOrd="0" presId="urn:microsoft.com/office/officeart/2005/8/layout/process4"/>
    <dgm:cxn modelId="{9083652C-3759-4744-84CC-57A4CD5B5545}" type="presParOf" srcId="{BB126D78-5347-4232-8BE2-11DEEE1CC0B8}" destId="{8AC04919-D731-421A-A91A-4F321C57B11B}" srcOrd="0" destOrd="0" presId="urn:microsoft.com/office/officeart/2005/8/layout/process4"/>
    <dgm:cxn modelId="{F7B34CE2-AC24-45A2-BB22-E09A0E3E893C}" type="presParOf" srcId="{BB126D78-5347-4232-8BE2-11DEEE1CC0B8}" destId="{C528E69A-7046-478A-BFA8-8C9AC7B00554}" srcOrd="1" destOrd="0" presId="urn:microsoft.com/office/officeart/2005/8/layout/process4"/>
    <dgm:cxn modelId="{520143F5-815F-4F64-81B5-5CC1307A46C5}" type="presParOf" srcId="{7D0B8F13-813F-49EC-AE8C-AEA8C2827136}" destId="{201C4C93-8589-40B8-812A-799C5C0228A4}" srcOrd="5" destOrd="0" presId="urn:microsoft.com/office/officeart/2005/8/layout/process4"/>
    <dgm:cxn modelId="{623F4A20-D383-4845-9EC9-251035D3C1CE}" type="presParOf" srcId="{7D0B8F13-813F-49EC-AE8C-AEA8C2827136}" destId="{2DC2CD24-4845-4C2E-87A6-258898072AE8}" srcOrd="6" destOrd="0" presId="urn:microsoft.com/office/officeart/2005/8/layout/process4"/>
    <dgm:cxn modelId="{9F424110-17EE-4551-8D63-816B2244CA71}" type="presParOf" srcId="{2DC2CD24-4845-4C2E-87A6-258898072AE8}" destId="{8676D2C4-E094-4258-955E-9E0B60315330}" srcOrd="0" destOrd="0" presId="urn:microsoft.com/office/officeart/2005/8/layout/process4"/>
    <dgm:cxn modelId="{435DC92C-BC00-48F0-AE93-E380B303244E}" type="presParOf" srcId="{2DC2CD24-4845-4C2E-87A6-258898072AE8}" destId="{3167024C-1530-4E37-889A-CB8BC0D630E5}" srcOrd="1" destOrd="0" presId="urn:microsoft.com/office/officeart/2005/8/layout/process4"/>
    <dgm:cxn modelId="{50E6E340-7762-45A1-9BEE-781CDE348FFE}" type="presParOf" srcId="{2DC2CD24-4845-4C2E-87A6-258898072AE8}" destId="{3986E565-E689-46AD-B077-51B1356E5A67}" srcOrd="2" destOrd="0" presId="urn:microsoft.com/office/officeart/2005/8/layout/process4"/>
    <dgm:cxn modelId="{2EF0E9C1-E90E-428E-B661-0BF383624FFE}" type="presParOf" srcId="{3986E565-E689-46AD-B077-51B1356E5A67}" destId="{3CB640A5-5D2E-4DC0-BA4B-F4CED1E2818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F3C818C5-7EF6-4E44-BF31-E4F20E580678}" type="pres">
      <dgm:prSet presAssocID="{1055E250-606A-4F6F-869F-F064406BAE85}" presName="compositeShape" presStyleCnt="0">
        <dgm:presLayoutVars>
          <dgm:dir/>
          <dgm:resizeHandles/>
        </dgm:presLayoutVars>
      </dgm:prSet>
      <dgm:spPr/>
    </dgm:pt>
    <dgm:pt modelId="{37343E03-6B79-4544-9298-C8D25D0186BF}" type="pres">
      <dgm:prSet presAssocID="{1055E250-606A-4F6F-869F-F064406BAE85}" presName="pyramid" presStyleLbl="node1" presStyleIdx="0" presStyleCnt="1"/>
      <dgm:spPr/>
    </dgm:pt>
    <dgm:pt modelId="{396EFBD9-A111-4108-AB80-98B1E6357B78}" type="pres">
      <dgm:prSet presAssocID="{1055E250-606A-4F6F-869F-F064406BAE85}" presName="theList" presStyleCnt="0"/>
      <dgm:spPr/>
    </dgm:pt>
    <dgm:pt modelId="{C4E7D48C-3841-4113-A954-3CB2ECFFE715}" type="pres">
      <dgm:prSet presAssocID="{406FEF77-73B4-4065-8646-91BA9E815692}" presName="aNode" presStyleLbl="fgAcc1" presStyleIdx="0" presStyleCnt="4">
        <dgm:presLayoutVars>
          <dgm:bulletEnabled val="1"/>
        </dgm:presLayoutVars>
      </dgm:prSet>
      <dgm:spPr/>
    </dgm:pt>
    <dgm:pt modelId="{6865D5D0-03C0-4E98-9FA2-E059254B537A}" type="pres">
      <dgm:prSet presAssocID="{406FEF77-73B4-4065-8646-91BA9E815692}" presName="aSpace" presStyleCnt="0"/>
      <dgm:spPr/>
    </dgm:pt>
    <dgm:pt modelId="{4B3C1247-4541-4D05-9D4A-05A02B3BA387}" type="pres">
      <dgm:prSet presAssocID="{3BE94250-3021-431A-8BE8-92C9E333B834}" presName="aNode" presStyleLbl="fgAcc1" presStyleIdx="1" presStyleCnt="4">
        <dgm:presLayoutVars>
          <dgm:bulletEnabled val="1"/>
        </dgm:presLayoutVars>
      </dgm:prSet>
      <dgm:spPr/>
    </dgm:pt>
    <dgm:pt modelId="{82FFF22A-797B-4A1F-9803-FB601E4086A8}" type="pres">
      <dgm:prSet presAssocID="{3BE94250-3021-431A-8BE8-92C9E333B834}" presName="aSpace" presStyleCnt="0"/>
      <dgm:spPr/>
    </dgm:pt>
    <dgm:pt modelId="{680855B2-B087-48D3-8271-82F175A7B69C}" type="pres">
      <dgm:prSet presAssocID="{FAE7D099-9913-48AB-B081-B6A3094B9E08}" presName="aNode" presStyleLbl="fgAcc1" presStyleIdx="2" presStyleCnt="4">
        <dgm:presLayoutVars>
          <dgm:bulletEnabled val="1"/>
        </dgm:presLayoutVars>
      </dgm:prSet>
      <dgm:spPr/>
    </dgm:pt>
    <dgm:pt modelId="{06608A33-0B02-4DF7-9549-C33A27E89AEE}" type="pres">
      <dgm:prSet presAssocID="{FAE7D099-9913-48AB-B081-B6A3094B9E08}" presName="aSpace" presStyleCnt="0"/>
      <dgm:spPr/>
    </dgm:pt>
    <dgm:pt modelId="{9403F4E5-F0DF-460A-BC78-26C2A68D5079}" type="pres">
      <dgm:prSet presAssocID="{09E7C9FE-9972-4BA8-A5C4-88F69BDFFB16}" presName="aNode" presStyleLbl="fgAcc1" presStyleIdx="3" presStyleCnt="4">
        <dgm:presLayoutVars>
          <dgm:bulletEnabled val="1"/>
        </dgm:presLayoutVars>
      </dgm:prSet>
      <dgm:spPr/>
    </dgm:pt>
    <dgm:pt modelId="{96F37BE6-5D41-4AD3-B579-9DBC99AB64C7}" type="pres">
      <dgm:prSet presAssocID="{09E7C9FE-9972-4BA8-A5C4-88F69BDFFB16}" presName="aSpace" presStyleCnt="0"/>
      <dgm:spPr/>
    </dgm:pt>
  </dgm:ptLst>
  <dgm:cxnLst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CD1AF70F-3133-45CC-8474-80677F4FFBC4}" type="presOf" srcId="{1055E250-606A-4F6F-869F-F064406BAE85}" destId="{F3C818C5-7EF6-4E44-BF31-E4F20E580678}" srcOrd="0" destOrd="0" presId="urn:microsoft.com/office/officeart/2005/8/layout/pyramid2"/>
    <dgm:cxn modelId="{8C3F5A54-7EC4-43B0-A6D0-5570505D78A2}" type="presOf" srcId="{DC692042-633C-4B7E-9B55-D372DF6D6E52}" destId="{680855B2-B087-48D3-8271-82F175A7B69C}" srcOrd="0" destOrd="2" presId="urn:microsoft.com/office/officeart/2005/8/layout/pyramid2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0933965E-878F-49F1-9C8F-72F639E7799F}" type="presOf" srcId="{09E7C9FE-9972-4BA8-A5C4-88F69BDFFB16}" destId="{9403F4E5-F0DF-460A-BC78-26C2A68D5079}" srcOrd="0" destOrd="0" presId="urn:microsoft.com/office/officeart/2005/8/layout/pyramid2"/>
    <dgm:cxn modelId="{E9ADE56A-30A6-48AE-8A3F-94B6F4E1634E}" type="presOf" srcId="{5BB96CB6-6D5F-48A1-91E4-B045BBA8F2A4}" destId="{680855B2-B087-48D3-8271-82F175A7B69C}" srcOrd="0" destOrd="3" presId="urn:microsoft.com/office/officeart/2005/8/layout/pyramid2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D60E00E3-E206-4DA1-9A71-85FD83074F70}" type="presOf" srcId="{E9FE8C8A-B060-49DA-8810-6B970D496FA5}" destId="{4B3C1247-4541-4D05-9D4A-05A02B3BA387}" srcOrd="0" destOrd="1" presId="urn:microsoft.com/office/officeart/2005/8/layout/pyramid2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A512FAF9-3D8E-4333-9D51-710E3D9595ED}" type="presOf" srcId="{E694D4EE-E378-4D48-B655-92C34768AA71}" destId="{C4E7D48C-3841-4113-A954-3CB2ECFFE715}" srcOrd="0" destOrd="1" presId="urn:microsoft.com/office/officeart/2005/8/layout/pyramid2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F97AFB6D-0DE2-4886-989B-D9FC0531FF83}" type="presOf" srcId="{FAE7D099-9913-48AB-B081-B6A3094B9E08}" destId="{680855B2-B087-48D3-8271-82F175A7B69C}" srcOrd="0" destOrd="0" presId="urn:microsoft.com/office/officeart/2005/8/layout/pyramid2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65D1DB78-CFB5-4288-9518-6A507CED0D82}" type="presOf" srcId="{2BB682B6-8CFE-40AF-B784-426E04B32272}" destId="{4B3C1247-4541-4D05-9D4A-05A02B3BA387}" srcOrd="0" destOrd="2" presId="urn:microsoft.com/office/officeart/2005/8/layout/pyramid2"/>
    <dgm:cxn modelId="{8242F297-3B52-4861-95DF-14FA6F75D555}" type="presOf" srcId="{08608221-7A35-4758-B554-7E12777A183B}" destId="{680855B2-B087-48D3-8271-82F175A7B69C}" srcOrd="0" destOrd="1" presId="urn:microsoft.com/office/officeart/2005/8/layout/pyramid2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6360E024-F1CA-4E00-AF61-3D138C3DCF19}" type="presOf" srcId="{406FEF77-73B4-4065-8646-91BA9E815692}" destId="{C4E7D48C-3841-4113-A954-3CB2ECFFE715}" srcOrd="0" destOrd="0" presId="urn:microsoft.com/office/officeart/2005/8/layout/pyramid2"/>
    <dgm:cxn modelId="{7550B254-DFBB-4B6C-9DF0-4B760AFFFAAB}" type="presOf" srcId="{3BE94250-3021-431A-8BE8-92C9E333B834}" destId="{4B3C1247-4541-4D05-9D4A-05A02B3BA387}" srcOrd="0" destOrd="0" presId="urn:microsoft.com/office/officeart/2005/8/layout/pyramid2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E84D9EBC-BF95-483C-A60C-F4B21DF07AC5}" type="presParOf" srcId="{F3C818C5-7EF6-4E44-BF31-E4F20E580678}" destId="{37343E03-6B79-4544-9298-C8D25D0186BF}" srcOrd="0" destOrd="0" presId="urn:microsoft.com/office/officeart/2005/8/layout/pyramid2"/>
    <dgm:cxn modelId="{F226A68D-01F9-4279-B21C-F9B1C01BCDEA}" type="presParOf" srcId="{F3C818C5-7EF6-4E44-BF31-E4F20E580678}" destId="{396EFBD9-A111-4108-AB80-98B1E6357B78}" srcOrd="1" destOrd="0" presId="urn:microsoft.com/office/officeart/2005/8/layout/pyramid2"/>
    <dgm:cxn modelId="{CB308262-FE35-4424-82A6-C3A347512202}" type="presParOf" srcId="{396EFBD9-A111-4108-AB80-98B1E6357B78}" destId="{C4E7D48C-3841-4113-A954-3CB2ECFFE715}" srcOrd="0" destOrd="0" presId="urn:microsoft.com/office/officeart/2005/8/layout/pyramid2"/>
    <dgm:cxn modelId="{52A95602-919C-4796-8871-D813B2EB5921}" type="presParOf" srcId="{396EFBD9-A111-4108-AB80-98B1E6357B78}" destId="{6865D5D0-03C0-4E98-9FA2-E059254B537A}" srcOrd="1" destOrd="0" presId="urn:microsoft.com/office/officeart/2005/8/layout/pyramid2"/>
    <dgm:cxn modelId="{E114515A-690A-4375-BB19-25DD1A986699}" type="presParOf" srcId="{396EFBD9-A111-4108-AB80-98B1E6357B78}" destId="{4B3C1247-4541-4D05-9D4A-05A02B3BA387}" srcOrd="2" destOrd="0" presId="urn:microsoft.com/office/officeart/2005/8/layout/pyramid2"/>
    <dgm:cxn modelId="{84E31913-B370-4103-9FB0-4C464538937B}" type="presParOf" srcId="{396EFBD9-A111-4108-AB80-98B1E6357B78}" destId="{82FFF22A-797B-4A1F-9803-FB601E4086A8}" srcOrd="3" destOrd="0" presId="urn:microsoft.com/office/officeart/2005/8/layout/pyramid2"/>
    <dgm:cxn modelId="{F37C32C9-852E-4165-BB44-AD1ACEB8A1EE}" type="presParOf" srcId="{396EFBD9-A111-4108-AB80-98B1E6357B78}" destId="{680855B2-B087-48D3-8271-82F175A7B69C}" srcOrd="4" destOrd="0" presId="urn:microsoft.com/office/officeart/2005/8/layout/pyramid2"/>
    <dgm:cxn modelId="{E7DCC326-2D11-42F4-9C30-CB119D357C08}" type="presParOf" srcId="{396EFBD9-A111-4108-AB80-98B1E6357B78}" destId="{06608A33-0B02-4DF7-9549-C33A27E89AEE}" srcOrd="5" destOrd="0" presId="urn:microsoft.com/office/officeart/2005/8/layout/pyramid2"/>
    <dgm:cxn modelId="{43715194-1B19-4224-BAB0-D284A4C5C3B3}" type="presParOf" srcId="{396EFBD9-A111-4108-AB80-98B1E6357B78}" destId="{9403F4E5-F0DF-460A-BC78-26C2A68D5079}" srcOrd="6" destOrd="0" presId="urn:microsoft.com/office/officeart/2005/8/layout/pyramid2"/>
    <dgm:cxn modelId="{E66CC763-4FF1-429C-9993-62680EBB27DD}" type="presParOf" srcId="{396EFBD9-A111-4108-AB80-98B1E6357B78}" destId="{96F37BE6-5D41-4AD3-B579-9DBC99AB64C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1AC1A821-EC9E-447F-906F-49E5B8506A27}" type="pres">
      <dgm:prSet presAssocID="{1055E250-606A-4F6F-869F-F064406BAE85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BF5D1E1B-3478-476C-BEA9-EC141E86B921}" type="pres">
      <dgm:prSet presAssocID="{406FEF77-73B4-4065-8646-91BA9E815692}" presName="circle1" presStyleLbl="node1" presStyleIdx="0" presStyleCnt="4"/>
      <dgm:spPr/>
    </dgm:pt>
    <dgm:pt modelId="{D733848D-0BDA-463D-A3D8-0DC82E14F2C6}" type="pres">
      <dgm:prSet presAssocID="{406FEF77-73B4-4065-8646-91BA9E815692}" presName="space" presStyleCnt="0"/>
      <dgm:spPr/>
    </dgm:pt>
    <dgm:pt modelId="{7D16DD4B-716A-4BF7-A99A-B04633EFF553}" type="pres">
      <dgm:prSet presAssocID="{406FEF77-73B4-4065-8646-91BA9E815692}" presName="rect1" presStyleLbl="alignAcc1" presStyleIdx="0" presStyleCnt="4"/>
      <dgm:spPr/>
    </dgm:pt>
    <dgm:pt modelId="{545AF50E-C91A-4F1E-AC90-AA1F1FFFA03C}" type="pres">
      <dgm:prSet presAssocID="{3BE94250-3021-431A-8BE8-92C9E333B834}" presName="vertSpace2" presStyleLbl="node1" presStyleIdx="0" presStyleCnt="4"/>
      <dgm:spPr/>
    </dgm:pt>
    <dgm:pt modelId="{41FA3026-C88B-4A0A-85F3-98B20BFC87A1}" type="pres">
      <dgm:prSet presAssocID="{3BE94250-3021-431A-8BE8-92C9E333B834}" presName="circle2" presStyleLbl="node1" presStyleIdx="1" presStyleCnt="4"/>
      <dgm:spPr/>
    </dgm:pt>
    <dgm:pt modelId="{7B28A34F-B62A-44A6-8760-1C361CC2E823}" type="pres">
      <dgm:prSet presAssocID="{3BE94250-3021-431A-8BE8-92C9E333B834}" presName="rect2" presStyleLbl="alignAcc1" presStyleIdx="1" presStyleCnt="4"/>
      <dgm:spPr/>
    </dgm:pt>
    <dgm:pt modelId="{FB72CA1A-D08F-43E7-B849-9E44DC04A3CD}" type="pres">
      <dgm:prSet presAssocID="{FAE7D099-9913-48AB-B081-B6A3094B9E08}" presName="vertSpace3" presStyleLbl="node1" presStyleIdx="1" presStyleCnt="4"/>
      <dgm:spPr/>
    </dgm:pt>
    <dgm:pt modelId="{0B52FEE1-875B-4B79-82E1-8D130546AA49}" type="pres">
      <dgm:prSet presAssocID="{FAE7D099-9913-48AB-B081-B6A3094B9E08}" presName="circle3" presStyleLbl="node1" presStyleIdx="2" presStyleCnt="4"/>
      <dgm:spPr/>
    </dgm:pt>
    <dgm:pt modelId="{C227516E-6BA1-4B1E-8957-9026816691C0}" type="pres">
      <dgm:prSet presAssocID="{FAE7D099-9913-48AB-B081-B6A3094B9E08}" presName="rect3" presStyleLbl="alignAcc1" presStyleIdx="2" presStyleCnt="4"/>
      <dgm:spPr/>
    </dgm:pt>
    <dgm:pt modelId="{1F6CD960-268B-4354-BC30-81BDA0456BEC}" type="pres">
      <dgm:prSet presAssocID="{09E7C9FE-9972-4BA8-A5C4-88F69BDFFB16}" presName="vertSpace4" presStyleLbl="node1" presStyleIdx="2" presStyleCnt="4"/>
      <dgm:spPr/>
    </dgm:pt>
    <dgm:pt modelId="{BF2D40BA-1596-41D7-A3A8-BDE2DF55DE94}" type="pres">
      <dgm:prSet presAssocID="{09E7C9FE-9972-4BA8-A5C4-88F69BDFFB16}" presName="circle4" presStyleLbl="node1" presStyleIdx="3" presStyleCnt="4"/>
      <dgm:spPr/>
    </dgm:pt>
    <dgm:pt modelId="{8CC5AC04-10FC-450C-B882-149A96A63B2F}" type="pres">
      <dgm:prSet presAssocID="{09E7C9FE-9972-4BA8-A5C4-88F69BDFFB16}" presName="rect4" presStyleLbl="alignAcc1" presStyleIdx="3" presStyleCnt="4"/>
      <dgm:spPr/>
    </dgm:pt>
    <dgm:pt modelId="{DC94510B-815A-4315-9602-EBACDF48781A}" type="pres">
      <dgm:prSet presAssocID="{406FEF77-73B4-4065-8646-91BA9E815692}" presName="rect1ParTx" presStyleLbl="alignAcc1" presStyleIdx="3" presStyleCnt="4">
        <dgm:presLayoutVars>
          <dgm:chMax val="1"/>
          <dgm:bulletEnabled val="1"/>
        </dgm:presLayoutVars>
      </dgm:prSet>
      <dgm:spPr/>
    </dgm:pt>
    <dgm:pt modelId="{E9203FE0-D32A-4F80-B2AE-6965F9D9296A}" type="pres">
      <dgm:prSet presAssocID="{406FEF77-73B4-4065-8646-91BA9E815692}" presName="rect1ChTx" presStyleLbl="alignAcc1" presStyleIdx="3" presStyleCnt="4">
        <dgm:presLayoutVars>
          <dgm:bulletEnabled val="1"/>
        </dgm:presLayoutVars>
      </dgm:prSet>
      <dgm:spPr/>
    </dgm:pt>
    <dgm:pt modelId="{F78CA310-91A4-42B9-861B-CBD30E50B939}" type="pres">
      <dgm:prSet presAssocID="{3BE94250-3021-431A-8BE8-92C9E333B834}" presName="rect2ParTx" presStyleLbl="alignAcc1" presStyleIdx="3" presStyleCnt="4">
        <dgm:presLayoutVars>
          <dgm:chMax val="1"/>
          <dgm:bulletEnabled val="1"/>
        </dgm:presLayoutVars>
      </dgm:prSet>
      <dgm:spPr/>
    </dgm:pt>
    <dgm:pt modelId="{C1C0F6E0-7DF8-453F-9A5A-AE0B0F3D0F53}" type="pres">
      <dgm:prSet presAssocID="{3BE94250-3021-431A-8BE8-92C9E333B834}" presName="rect2ChTx" presStyleLbl="alignAcc1" presStyleIdx="3" presStyleCnt="4">
        <dgm:presLayoutVars>
          <dgm:bulletEnabled val="1"/>
        </dgm:presLayoutVars>
      </dgm:prSet>
      <dgm:spPr/>
    </dgm:pt>
    <dgm:pt modelId="{26E05457-7E5B-4BC7-9B5B-2330CF11688C}" type="pres">
      <dgm:prSet presAssocID="{FAE7D099-9913-48AB-B081-B6A3094B9E08}" presName="rect3ParTx" presStyleLbl="alignAcc1" presStyleIdx="3" presStyleCnt="4">
        <dgm:presLayoutVars>
          <dgm:chMax val="1"/>
          <dgm:bulletEnabled val="1"/>
        </dgm:presLayoutVars>
      </dgm:prSet>
      <dgm:spPr/>
    </dgm:pt>
    <dgm:pt modelId="{6D268EC9-676D-4709-8787-00D17E21328D}" type="pres">
      <dgm:prSet presAssocID="{FAE7D099-9913-48AB-B081-B6A3094B9E08}" presName="rect3ChTx" presStyleLbl="alignAcc1" presStyleIdx="3" presStyleCnt="4">
        <dgm:presLayoutVars>
          <dgm:bulletEnabled val="1"/>
        </dgm:presLayoutVars>
      </dgm:prSet>
      <dgm:spPr/>
    </dgm:pt>
    <dgm:pt modelId="{84D06724-A488-44D3-99F6-AEA94FCDC3A0}" type="pres">
      <dgm:prSet presAssocID="{09E7C9FE-9972-4BA8-A5C4-88F69BDFFB16}" presName="rect4ParTx" presStyleLbl="alignAcc1" presStyleIdx="3" presStyleCnt="4">
        <dgm:presLayoutVars>
          <dgm:chMax val="1"/>
          <dgm:bulletEnabled val="1"/>
        </dgm:presLayoutVars>
      </dgm:prSet>
      <dgm:spPr/>
    </dgm:pt>
    <dgm:pt modelId="{85217CB4-AA8A-4C55-8C33-92CDC4BB3533}" type="pres">
      <dgm:prSet presAssocID="{09E7C9FE-9972-4BA8-A5C4-88F69BDFFB16}" presName="rect4ChTx" presStyleLbl="alignAcc1" presStyleIdx="3" presStyleCnt="4">
        <dgm:presLayoutVars>
          <dgm:bulletEnabled val="1"/>
        </dgm:presLayoutVars>
      </dgm:prSet>
      <dgm:spPr/>
    </dgm:pt>
  </dgm:ptLst>
  <dgm:cxnLst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4053952D-AB7B-42A5-BAE1-255B1AA64DC9}" type="presOf" srcId="{DC692042-633C-4B7E-9B55-D372DF6D6E52}" destId="{6D268EC9-676D-4709-8787-00D17E21328D}" srcOrd="0" destOrd="1" presId="urn:microsoft.com/office/officeart/2005/8/layout/target3"/>
    <dgm:cxn modelId="{286277FA-3E74-47B9-A981-457143BB43CD}" type="presOf" srcId="{406FEF77-73B4-4065-8646-91BA9E815692}" destId="{DC94510B-815A-4315-9602-EBACDF48781A}" srcOrd="1" destOrd="0" presId="urn:microsoft.com/office/officeart/2005/8/layout/target3"/>
    <dgm:cxn modelId="{4D24C947-DACA-4153-B1DE-F6F6B2E636E2}" type="presOf" srcId="{E9FE8C8A-B060-49DA-8810-6B970D496FA5}" destId="{C1C0F6E0-7DF8-453F-9A5A-AE0B0F3D0F53}" srcOrd="0" destOrd="0" presId="urn:microsoft.com/office/officeart/2005/8/layout/target3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33250DE7-6019-451B-90D4-ACE9506CB314}" type="presOf" srcId="{E694D4EE-E378-4D48-B655-92C34768AA71}" destId="{E9203FE0-D32A-4F80-B2AE-6965F9D9296A}" srcOrd="0" destOrd="0" presId="urn:microsoft.com/office/officeart/2005/8/layout/target3"/>
    <dgm:cxn modelId="{F84C4EB9-510A-4536-B880-EA44EF45B0A4}" type="presOf" srcId="{406FEF77-73B4-4065-8646-91BA9E815692}" destId="{7D16DD4B-716A-4BF7-A99A-B04633EFF553}" srcOrd="0" destOrd="0" presId="urn:microsoft.com/office/officeart/2005/8/layout/target3"/>
    <dgm:cxn modelId="{CDAFB014-F996-4D93-A10A-D0BEAC385A0B}" type="presOf" srcId="{2BB682B6-8CFE-40AF-B784-426E04B32272}" destId="{C1C0F6E0-7DF8-453F-9A5A-AE0B0F3D0F53}" srcOrd="0" destOrd="1" presId="urn:microsoft.com/office/officeart/2005/8/layout/target3"/>
    <dgm:cxn modelId="{B47C1259-E41E-4D9A-A002-01CDF1491D78}" type="presOf" srcId="{1055E250-606A-4F6F-869F-F064406BAE85}" destId="{1AC1A821-EC9E-447F-906F-49E5B8506A27}" srcOrd="0" destOrd="0" presId="urn:microsoft.com/office/officeart/2005/8/layout/target3"/>
    <dgm:cxn modelId="{DAFE2E18-487F-4090-9EA6-69E5775510C1}" type="presOf" srcId="{09E7C9FE-9972-4BA8-A5C4-88F69BDFFB16}" destId="{8CC5AC04-10FC-450C-B882-149A96A63B2F}" srcOrd="0" destOrd="0" presId="urn:microsoft.com/office/officeart/2005/8/layout/target3"/>
    <dgm:cxn modelId="{33CAC2D5-D4CC-4BC5-998C-03C229A96C44}" type="presOf" srcId="{3BE94250-3021-431A-8BE8-92C9E333B834}" destId="{F78CA310-91A4-42B9-861B-CBD30E50B939}" srcOrd="1" destOrd="0" presId="urn:microsoft.com/office/officeart/2005/8/layout/target3"/>
    <dgm:cxn modelId="{69B1AEF5-4DDD-4500-8BD7-E072376EA8BD}" type="presOf" srcId="{09E7C9FE-9972-4BA8-A5C4-88F69BDFFB16}" destId="{84D06724-A488-44D3-99F6-AEA94FCDC3A0}" srcOrd="1" destOrd="0" presId="urn:microsoft.com/office/officeart/2005/8/layout/target3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7A2E5A1E-181B-4C99-9102-288DE48E5801}" type="presOf" srcId="{5BB96CB6-6D5F-48A1-91E4-B045BBA8F2A4}" destId="{6D268EC9-676D-4709-8787-00D17E21328D}" srcOrd="0" destOrd="2" presId="urn:microsoft.com/office/officeart/2005/8/layout/target3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C25EEF98-E011-4C99-9CA6-9027BC4ECCBA}" type="presOf" srcId="{08608221-7A35-4758-B554-7E12777A183B}" destId="{6D268EC9-676D-4709-8787-00D17E21328D}" srcOrd="0" destOrd="0" presId="urn:microsoft.com/office/officeart/2005/8/layout/target3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8854829F-500D-474E-A90F-3F27CEA7901D}" type="presOf" srcId="{FAE7D099-9913-48AB-B081-B6A3094B9E08}" destId="{C227516E-6BA1-4B1E-8957-9026816691C0}" srcOrd="0" destOrd="0" presId="urn:microsoft.com/office/officeart/2005/8/layout/target3"/>
    <dgm:cxn modelId="{451E60AC-0116-496E-B1DA-93D8A8424C52}" type="presOf" srcId="{3BE94250-3021-431A-8BE8-92C9E333B834}" destId="{7B28A34F-B62A-44A6-8760-1C361CC2E823}" srcOrd="0" destOrd="0" presId="urn:microsoft.com/office/officeart/2005/8/layout/target3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CC14D444-076F-41A5-AC2E-94ED7E7DF873}" type="presOf" srcId="{FAE7D099-9913-48AB-B081-B6A3094B9E08}" destId="{26E05457-7E5B-4BC7-9B5B-2330CF11688C}" srcOrd="1" destOrd="0" presId="urn:microsoft.com/office/officeart/2005/8/layout/target3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1522781C-B29E-49E2-B883-8E0AE9EA7172}" type="presParOf" srcId="{1AC1A821-EC9E-447F-906F-49E5B8506A27}" destId="{BF5D1E1B-3478-476C-BEA9-EC141E86B921}" srcOrd="0" destOrd="0" presId="urn:microsoft.com/office/officeart/2005/8/layout/target3"/>
    <dgm:cxn modelId="{1043054D-5884-40D7-A31B-005649F9B046}" type="presParOf" srcId="{1AC1A821-EC9E-447F-906F-49E5B8506A27}" destId="{D733848D-0BDA-463D-A3D8-0DC82E14F2C6}" srcOrd="1" destOrd="0" presId="urn:microsoft.com/office/officeart/2005/8/layout/target3"/>
    <dgm:cxn modelId="{CEFE6DB9-D387-4360-8A48-F19506D50AF1}" type="presParOf" srcId="{1AC1A821-EC9E-447F-906F-49E5B8506A27}" destId="{7D16DD4B-716A-4BF7-A99A-B04633EFF553}" srcOrd="2" destOrd="0" presId="urn:microsoft.com/office/officeart/2005/8/layout/target3"/>
    <dgm:cxn modelId="{07A66354-4EE0-41BF-954F-4C3BE5A7AF60}" type="presParOf" srcId="{1AC1A821-EC9E-447F-906F-49E5B8506A27}" destId="{545AF50E-C91A-4F1E-AC90-AA1F1FFFA03C}" srcOrd="3" destOrd="0" presId="urn:microsoft.com/office/officeart/2005/8/layout/target3"/>
    <dgm:cxn modelId="{6215D73F-D5BB-4ECB-9145-70F3231EE5DC}" type="presParOf" srcId="{1AC1A821-EC9E-447F-906F-49E5B8506A27}" destId="{41FA3026-C88B-4A0A-85F3-98B20BFC87A1}" srcOrd="4" destOrd="0" presId="urn:microsoft.com/office/officeart/2005/8/layout/target3"/>
    <dgm:cxn modelId="{9B11C96D-DF21-41FF-81BF-E9A3C6A59443}" type="presParOf" srcId="{1AC1A821-EC9E-447F-906F-49E5B8506A27}" destId="{7B28A34F-B62A-44A6-8760-1C361CC2E823}" srcOrd="5" destOrd="0" presId="urn:microsoft.com/office/officeart/2005/8/layout/target3"/>
    <dgm:cxn modelId="{F67DA5E6-D900-458C-8684-8266C7898B5B}" type="presParOf" srcId="{1AC1A821-EC9E-447F-906F-49E5B8506A27}" destId="{FB72CA1A-D08F-43E7-B849-9E44DC04A3CD}" srcOrd="6" destOrd="0" presId="urn:microsoft.com/office/officeart/2005/8/layout/target3"/>
    <dgm:cxn modelId="{CCA4956D-0CEE-4DF3-B395-BBD0F83ACDFE}" type="presParOf" srcId="{1AC1A821-EC9E-447F-906F-49E5B8506A27}" destId="{0B52FEE1-875B-4B79-82E1-8D130546AA49}" srcOrd="7" destOrd="0" presId="urn:microsoft.com/office/officeart/2005/8/layout/target3"/>
    <dgm:cxn modelId="{E7D277FD-DFD5-45E1-85C0-071215479084}" type="presParOf" srcId="{1AC1A821-EC9E-447F-906F-49E5B8506A27}" destId="{C227516E-6BA1-4B1E-8957-9026816691C0}" srcOrd="8" destOrd="0" presId="urn:microsoft.com/office/officeart/2005/8/layout/target3"/>
    <dgm:cxn modelId="{5F960737-FB25-4A25-9D2D-36E6F82600B5}" type="presParOf" srcId="{1AC1A821-EC9E-447F-906F-49E5B8506A27}" destId="{1F6CD960-268B-4354-BC30-81BDA0456BEC}" srcOrd="9" destOrd="0" presId="urn:microsoft.com/office/officeart/2005/8/layout/target3"/>
    <dgm:cxn modelId="{DE241A5F-B0B0-47AB-8DF7-A22CEA6F9CC8}" type="presParOf" srcId="{1AC1A821-EC9E-447F-906F-49E5B8506A27}" destId="{BF2D40BA-1596-41D7-A3A8-BDE2DF55DE94}" srcOrd="10" destOrd="0" presId="urn:microsoft.com/office/officeart/2005/8/layout/target3"/>
    <dgm:cxn modelId="{1ED0ADEF-D792-4F2E-BCAC-BE8EBCF9C54D}" type="presParOf" srcId="{1AC1A821-EC9E-447F-906F-49E5B8506A27}" destId="{8CC5AC04-10FC-450C-B882-149A96A63B2F}" srcOrd="11" destOrd="0" presId="urn:microsoft.com/office/officeart/2005/8/layout/target3"/>
    <dgm:cxn modelId="{BA29B454-B823-4820-9426-D05DE46EBD4A}" type="presParOf" srcId="{1AC1A821-EC9E-447F-906F-49E5B8506A27}" destId="{DC94510B-815A-4315-9602-EBACDF48781A}" srcOrd="12" destOrd="0" presId="urn:microsoft.com/office/officeart/2005/8/layout/target3"/>
    <dgm:cxn modelId="{57CCB2C0-258C-4C32-89A9-E63061FC46C6}" type="presParOf" srcId="{1AC1A821-EC9E-447F-906F-49E5B8506A27}" destId="{E9203FE0-D32A-4F80-B2AE-6965F9D9296A}" srcOrd="13" destOrd="0" presId="urn:microsoft.com/office/officeart/2005/8/layout/target3"/>
    <dgm:cxn modelId="{99089759-25D7-4860-8F64-A1617D931072}" type="presParOf" srcId="{1AC1A821-EC9E-447F-906F-49E5B8506A27}" destId="{F78CA310-91A4-42B9-861B-CBD30E50B939}" srcOrd="14" destOrd="0" presId="urn:microsoft.com/office/officeart/2005/8/layout/target3"/>
    <dgm:cxn modelId="{6C1D7F28-47BE-4D65-BA93-8CB825D404F9}" type="presParOf" srcId="{1AC1A821-EC9E-447F-906F-49E5B8506A27}" destId="{C1C0F6E0-7DF8-453F-9A5A-AE0B0F3D0F53}" srcOrd="15" destOrd="0" presId="urn:microsoft.com/office/officeart/2005/8/layout/target3"/>
    <dgm:cxn modelId="{492707E0-5E38-4DDC-AE83-2E8C91E0C145}" type="presParOf" srcId="{1AC1A821-EC9E-447F-906F-49E5B8506A27}" destId="{26E05457-7E5B-4BC7-9B5B-2330CF11688C}" srcOrd="16" destOrd="0" presId="urn:microsoft.com/office/officeart/2005/8/layout/target3"/>
    <dgm:cxn modelId="{111BE1ED-2511-497F-86F4-E575EDBCB6DC}" type="presParOf" srcId="{1AC1A821-EC9E-447F-906F-49E5B8506A27}" destId="{6D268EC9-676D-4709-8787-00D17E21328D}" srcOrd="17" destOrd="0" presId="urn:microsoft.com/office/officeart/2005/8/layout/target3"/>
    <dgm:cxn modelId="{6A51BDB6-1282-405C-94D3-357D6B3B87E7}" type="presParOf" srcId="{1AC1A821-EC9E-447F-906F-49E5B8506A27}" destId="{84D06724-A488-44D3-99F6-AEA94FCDC3A0}" srcOrd="18" destOrd="0" presId="urn:microsoft.com/office/officeart/2005/8/layout/target3"/>
    <dgm:cxn modelId="{C0B28A7F-F7AB-44D8-A330-039ECB7EAA1B}" type="presParOf" srcId="{1AC1A821-EC9E-447F-906F-49E5B8506A27}" destId="{85217CB4-AA8A-4C55-8C33-92CDC4BB3533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8C67FDBE-C99D-4F54-B885-3C3562BAF1F8}" type="pres">
      <dgm:prSet presAssocID="{1055E250-606A-4F6F-869F-F064406BAE8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B72D8B-42A2-41DA-8341-C4523FA68786}" type="pres">
      <dgm:prSet presAssocID="{406FEF77-73B4-4065-8646-91BA9E815692}" presName="root" presStyleCnt="0"/>
      <dgm:spPr/>
    </dgm:pt>
    <dgm:pt modelId="{A87C9924-0206-4F15-968B-B72BC02F25B1}" type="pres">
      <dgm:prSet presAssocID="{406FEF77-73B4-4065-8646-91BA9E815692}" presName="rootComposite" presStyleCnt="0"/>
      <dgm:spPr/>
    </dgm:pt>
    <dgm:pt modelId="{54E92C29-4BE8-49AA-BFEF-D7E63E70CD6D}" type="pres">
      <dgm:prSet presAssocID="{406FEF77-73B4-4065-8646-91BA9E815692}" presName="rootText" presStyleLbl="node1" presStyleIdx="0" presStyleCnt="4"/>
      <dgm:spPr/>
    </dgm:pt>
    <dgm:pt modelId="{59B0806C-060D-41CE-AC41-32D419847546}" type="pres">
      <dgm:prSet presAssocID="{406FEF77-73B4-4065-8646-91BA9E815692}" presName="rootConnector" presStyleLbl="node1" presStyleIdx="0" presStyleCnt="4"/>
      <dgm:spPr/>
    </dgm:pt>
    <dgm:pt modelId="{F4E3DE97-2057-4606-AD21-9FA5C2B3761F}" type="pres">
      <dgm:prSet presAssocID="{406FEF77-73B4-4065-8646-91BA9E815692}" presName="childShape" presStyleCnt="0"/>
      <dgm:spPr/>
    </dgm:pt>
    <dgm:pt modelId="{B6C63C81-8342-4EA6-A2FE-41169698973B}" type="pres">
      <dgm:prSet presAssocID="{6518CF6D-0A30-4701-8E66-E72EED260F19}" presName="Name13" presStyleLbl="parChTrans1D2" presStyleIdx="0" presStyleCnt="6"/>
      <dgm:spPr/>
    </dgm:pt>
    <dgm:pt modelId="{1BF5C6F5-0C2F-4EDA-8956-97330B047299}" type="pres">
      <dgm:prSet presAssocID="{E694D4EE-E378-4D48-B655-92C34768AA71}" presName="childText" presStyleLbl="bgAcc1" presStyleIdx="0" presStyleCnt="6">
        <dgm:presLayoutVars>
          <dgm:bulletEnabled val="1"/>
        </dgm:presLayoutVars>
      </dgm:prSet>
      <dgm:spPr/>
    </dgm:pt>
    <dgm:pt modelId="{5E395177-7D22-41CD-8B18-89DF2A1D16C1}" type="pres">
      <dgm:prSet presAssocID="{3BE94250-3021-431A-8BE8-92C9E333B834}" presName="root" presStyleCnt="0"/>
      <dgm:spPr/>
    </dgm:pt>
    <dgm:pt modelId="{F14617D7-EA7C-449A-B8E4-98F4F2F39368}" type="pres">
      <dgm:prSet presAssocID="{3BE94250-3021-431A-8BE8-92C9E333B834}" presName="rootComposite" presStyleCnt="0"/>
      <dgm:spPr/>
    </dgm:pt>
    <dgm:pt modelId="{F74A2E2A-69EC-4597-B8EF-CE9A22FB60E6}" type="pres">
      <dgm:prSet presAssocID="{3BE94250-3021-431A-8BE8-92C9E333B834}" presName="rootText" presStyleLbl="node1" presStyleIdx="1" presStyleCnt="4"/>
      <dgm:spPr/>
    </dgm:pt>
    <dgm:pt modelId="{9E86B4E9-8B9F-44D3-9DCE-154661D46800}" type="pres">
      <dgm:prSet presAssocID="{3BE94250-3021-431A-8BE8-92C9E333B834}" presName="rootConnector" presStyleLbl="node1" presStyleIdx="1" presStyleCnt="4"/>
      <dgm:spPr/>
    </dgm:pt>
    <dgm:pt modelId="{6AC415B2-C9B2-4A73-B491-AF53CB785145}" type="pres">
      <dgm:prSet presAssocID="{3BE94250-3021-431A-8BE8-92C9E333B834}" presName="childShape" presStyleCnt="0"/>
      <dgm:spPr/>
    </dgm:pt>
    <dgm:pt modelId="{0D860F2F-13A5-424A-AAAD-7E5461A32F32}" type="pres">
      <dgm:prSet presAssocID="{E73EBF9D-DA34-4C59-94AE-284919B6D6B2}" presName="Name13" presStyleLbl="parChTrans1D2" presStyleIdx="1" presStyleCnt="6"/>
      <dgm:spPr/>
    </dgm:pt>
    <dgm:pt modelId="{D314BD9F-DEA0-46E8-A736-01D9A08C95DE}" type="pres">
      <dgm:prSet presAssocID="{E9FE8C8A-B060-49DA-8810-6B970D496FA5}" presName="childText" presStyleLbl="bgAcc1" presStyleIdx="1" presStyleCnt="6">
        <dgm:presLayoutVars>
          <dgm:bulletEnabled val="1"/>
        </dgm:presLayoutVars>
      </dgm:prSet>
      <dgm:spPr/>
    </dgm:pt>
    <dgm:pt modelId="{A8CC9202-8BF8-4401-B36B-A1BDF55AF083}" type="pres">
      <dgm:prSet presAssocID="{8BF0DA4C-FE15-4588-B85D-741818BA77BB}" presName="Name13" presStyleLbl="parChTrans1D2" presStyleIdx="2" presStyleCnt="6"/>
      <dgm:spPr/>
    </dgm:pt>
    <dgm:pt modelId="{8BCA2795-745C-41D2-A9E3-573E6AB21843}" type="pres">
      <dgm:prSet presAssocID="{2BB682B6-8CFE-40AF-B784-426E04B32272}" presName="childText" presStyleLbl="bgAcc1" presStyleIdx="2" presStyleCnt="6">
        <dgm:presLayoutVars>
          <dgm:bulletEnabled val="1"/>
        </dgm:presLayoutVars>
      </dgm:prSet>
      <dgm:spPr/>
    </dgm:pt>
    <dgm:pt modelId="{8FCAC6B4-F2CC-4678-A90A-1FD09B3803BC}" type="pres">
      <dgm:prSet presAssocID="{FAE7D099-9913-48AB-B081-B6A3094B9E08}" presName="root" presStyleCnt="0"/>
      <dgm:spPr/>
    </dgm:pt>
    <dgm:pt modelId="{2EA236C6-F840-4D4C-B74B-F53B90FC9071}" type="pres">
      <dgm:prSet presAssocID="{FAE7D099-9913-48AB-B081-B6A3094B9E08}" presName="rootComposite" presStyleCnt="0"/>
      <dgm:spPr/>
    </dgm:pt>
    <dgm:pt modelId="{EF560F76-F73A-4CF9-BF8A-B7868D1BB45E}" type="pres">
      <dgm:prSet presAssocID="{FAE7D099-9913-48AB-B081-B6A3094B9E08}" presName="rootText" presStyleLbl="node1" presStyleIdx="2" presStyleCnt="4"/>
      <dgm:spPr/>
    </dgm:pt>
    <dgm:pt modelId="{CE902DE2-2C2E-4346-A64B-05513DB850AD}" type="pres">
      <dgm:prSet presAssocID="{FAE7D099-9913-48AB-B081-B6A3094B9E08}" presName="rootConnector" presStyleLbl="node1" presStyleIdx="2" presStyleCnt="4"/>
      <dgm:spPr/>
    </dgm:pt>
    <dgm:pt modelId="{2A4FCC17-CAEF-4FA5-A79E-D1558035DEBB}" type="pres">
      <dgm:prSet presAssocID="{FAE7D099-9913-48AB-B081-B6A3094B9E08}" presName="childShape" presStyleCnt="0"/>
      <dgm:spPr/>
    </dgm:pt>
    <dgm:pt modelId="{2F03DBA5-1636-4DCF-B1C8-D6900DD797F7}" type="pres">
      <dgm:prSet presAssocID="{4EA0A89B-260B-4B76-B6DC-B8791E8D9CC5}" presName="Name13" presStyleLbl="parChTrans1D2" presStyleIdx="3" presStyleCnt="6"/>
      <dgm:spPr/>
    </dgm:pt>
    <dgm:pt modelId="{BB09D721-8B1C-4684-9AC9-B0D1674731F4}" type="pres">
      <dgm:prSet presAssocID="{08608221-7A35-4758-B554-7E12777A183B}" presName="childText" presStyleLbl="bgAcc1" presStyleIdx="3" presStyleCnt="6">
        <dgm:presLayoutVars>
          <dgm:bulletEnabled val="1"/>
        </dgm:presLayoutVars>
      </dgm:prSet>
      <dgm:spPr/>
    </dgm:pt>
    <dgm:pt modelId="{1F603E9C-C86D-432F-B53B-74C54A7B5702}" type="pres">
      <dgm:prSet presAssocID="{EA7F2738-31A2-4CDE-BBFA-BAD017F296D3}" presName="Name13" presStyleLbl="parChTrans1D2" presStyleIdx="4" presStyleCnt="6"/>
      <dgm:spPr/>
    </dgm:pt>
    <dgm:pt modelId="{C149A657-EACF-4E4D-BAE1-31193FB78AA2}" type="pres">
      <dgm:prSet presAssocID="{DC692042-633C-4B7E-9B55-D372DF6D6E52}" presName="childText" presStyleLbl="bgAcc1" presStyleIdx="4" presStyleCnt="6">
        <dgm:presLayoutVars>
          <dgm:bulletEnabled val="1"/>
        </dgm:presLayoutVars>
      </dgm:prSet>
      <dgm:spPr/>
    </dgm:pt>
    <dgm:pt modelId="{5E372377-B9D7-4B91-9B5D-93079D31AB38}" type="pres">
      <dgm:prSet presAssocID="{CD25B824-E9DC-4765-91C0-93BA59CA897E}" presName="Name13" presStyleLbl="parChTrans1D2" presStyleIdx="5" presStyleCnt="6"/>
      <dgm:spPr/>
    </dgm:pt>
    <dgm:pt modelId="{F30BD5F5-21BA-4108-B939-0F09128E4699}" type="pres">
      <dgm:prSet presAssocID="{5BB96CB6-6D5F-48A1-91E4-B045BBA8F2A4}" presName="childText" presStyleLbl="bgAcc1" presStyleIdx="5" presStyleCnt="6">
        <dgm:presLayoutVars>
          <dgm:bulletEnabled val="1"/>
        </dgm:presLayoutVars>
      </dgm:prSet>
      <dgm:spPr/>
    </dgm:pt>
    <dgm:pt modelId="{514532C9-5E95-4277-B121-C8C57BE181CD}" type="pres">
      <dgm:prSet presAssocID="{09E7C9FE-9972-4BA8-A5C4-88F69BDFFB16}" presName="root" presStyleCnt="0"/>
      <dgm:spPr/>
    </dgm:pt>
    <dgm:pt modelId="{77B3D606-68C0-4473-848C-13180C504431}" type="pres">
      <dgm:prSet presAssocID="{09E7C9FE-9972-4BA8-A5C4-88F69BDFFB16}" presName="rootComposite" presStyleCnt="0"/>
      <dgm:spPr/>
    </dgm:pt>
    <dgm:pt modelId="{4C5C817F-9311-43F6-8285-9CE03C659F74}" type="pres">
      <dgm:prSet presAssocID="{09E7C9FE-9972-4BA8-A5C4-88F69BDFFB16}" presName="rootText" presStyleLbl="node1" presStyleIdx="3" presStyleCnt="4"/>
      <dgm:spPr/>
    </dgm:pt>
    <dgm:pt modelId="{1C658BC0-0B54-4DF1-A58E-12B643B57EC6}" type="pres">
      <dgm:prSet presAssocID="{09E7C9FE-9972-4BA8-A5C4-88F69BDFFB16}" presName="rootConnector" presStyleLbl="node1" presStyleIdx="3" presStyleCnt="4"/>
      <dgm:spPr/>
    </dgm:pt>
    <dgm:pt modelId="{2F47CFA1-5631-45D9-A7EF-D3B787B6C9C6}" type="pres">
      <dgm:prSet presAssocID="{09E7C9FE-9972-4BA8-A5C4-88F69BDFFB16}" presName="childShape" presStyleCnt="0"/>
      <dgm:spPr/>
    </dgm:pt>
  </dgm:ptLst>
  <dgm:cxnLst>
    <dgm:cxn modelId="{90B8FDFE-69E1-41B3-B350-8C4CFF3A05C7}" type="presOf" srcId="{E694D4EE-E378-4D48-B655-92C34768AA71}" destId="{1BF5C6F5-0C2F-4EDA-8956-97330B047299}" srcOrd="0" destOrd="0" presId="urn:microsoft.com/office/officeart/2005/8/layout/hierarchy3"/>
    <dgm:cxn modelId="{0C670EF6-4757-4355-BADA-8B0D98C61E54}" type="presOf" srcId="{08608221-7A35-4758-B554-7E12777A183B}" destId="{BB09D721-8B1C-4684-9AC9-B0D1674731F4}" srcOrd="0" destOrd="0" presId="urn:microsoft.com/office/officeart/2005/8/layout/hierarchy3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D5C5B2D0-03E1-4B06-9584-0493218C657B}" type="presOf" srcId="{8BF0DA4C-FE15-4588-B85D-741818BA77BB}" destId="{A8CC9202-8BF8-4401-B36B-A1BDF55AF083}" srcOrd="0" destOrd="0" presId="urn:microsoft.com/office/officeart/2005/8/layout/hierarchy3"/>
    <dgm:cxn modelId="{74050A44-9027-4C8F-98E3-2B408AD557EA}" type="presOf" srcId="{DC692042-633C-4B7E-9B55-D372DF6D6E52}" destId="{C149A657-EACF-4E4D-BAE1-31193FB78AA2}" srcOrd="0" destOrd="0" presId="urn:microsoft.com/office/officeart/2005/8/layout/hierarchy3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B72133D7-BD1E-44A6-A755-E0D1ED37D709}" type="presOf" srcId="{E73EBF9D-DA34-4C59-94AE-284919B6D6B2}" destId="{0D860F2F-13A5-424A-AAAD-7E5461A32F32}" srcOrd="0" destOrd="0" presId="urn:microsoft.com/office/officeart/2005/8/layout/hierarchy3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B7EEE913-0C60-46DC-86E6-4A59C1E0A1D8}" type="presOf" srcId="{CD25B824-E9DC-4765-91C0-93BA59CA897E}" destId="{5E372377-B9D7-4B91-9B5D-93079D31AB38}" srcOrd="0" destOrd="0" presId="urn:microsoft.com/office/officeart/2005/8/layout/hierarchy3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5125338C-A75A-418A-8F1B-D238C7013407}" type="presOf" srcId="{FAE7D099-9913-48AB-B081-B6A3094B9E08}" destId="{EF560F76-F73A-4CF9-BF8A-B7868D1BB45E}" srcOrd="0" destOrd="0" presId="urn:microsoft.com/office/officeart/2005/8/layout/hierarchy3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1F9E811E-0536-434D-A517-3FCE79AF54A5}" type="presOf" srcId="{E9FE8C8A-B060-49DA-8810-6B970D496FA5}" destId="{D314BD9F-DEA0-46E8-A736-01D9A08C95DE}" srcOrd="0" destOrd="0" presId="urn:microsoft.com/office/officeart/2005/8/layout/hierarchy3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E7BFA878-639D-4661-AFB4-A18C869BBCB2}" type="presOf" srcId="{3BE94250-3021-431A-8BE8-92C9E333B834}" destId="{9E86B4E9-8B9F-44D3-9DCE-154661D46800}" srcOrd="1" destOrd="0" presId="urn:microsoft.com/office/officeart/2005/8/layout/hierarchy3"/>
    <dgm:cxn modelId="{4D0B9CB4-EEF4-4B16-B580-6334E065E380}" type="presOf" srcId="{1055E250-606A-4F6F-869F-F064406BAE85}" destId="{8C67FDBE-C99D-4F54-B885-3C3562BAF1F8}" srcOrd="0" destOrd="0" presId="urn:microsoft.com/office/officeart/2005/8/layout/hierarchy3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CB7770A1-FD85-4655-9BBA-211B19106682}" type="presOf" srcId="{09E7C9FE-9972-4BA8-A5C4-88F69BDFFB16}" destId="{4C5C817F-9311-43F6-8285-9CE03C659F74}" srcOrd="0" destOrd="0" presId="urn:microsoft.com/office/officeart/2005/8/layout/hierarchy3"/>
    <dgm:cxn modelId="{457A1357-2FF0-4159-8B86-E68E33986C7E}" type="presOf" srcId="{5BB96CB6-6D5F-48A1-91E4-B045BBA8F2A4}" destId="{F30BD5F5-21BA-4108-B939-0F09128E4699}" srcOrd="0" destOrd="0" presId="urn:microsoft.com/office/officeart/2005/8/layout/hierarchy3"/>
    <dgm:cxn modelId="{67CBC826-0E3B-4D6B-9A88-AB01926ECBBB}" type="presOf" srcId="{3BE94250-3021-431A-8BE8-92C9E333B834}" destId="{F74A2E2A-69EC-4597-B8EF-CE9A22FB60E6}" srcOrd="0" destOrd="0" presId="urn:microsoft.com/office/officeart/2005/8/layout/hierarchy3"/>
    <dgm:cxn modelId="{0E8246BC-22BB-4E6B-99EF-FF2561FCCDBA}" type="presOf" srcId="{4EA0A89B-260B-4B76-B6DC-B8791E8D9CC5}" destId="{2F03DBA5-1636-4DCF-B1C8-D6900DD797F7}" srcOrd="0" destOrd="0" presId="urn:microsoft.com/office/officeart/2005/8/layout/hierarchy3"/>
    <dgm:cxn modelId="{B28C83CB-F871-43AF-B603-C4DEF873BB7F}" type="presOf" srcId="{406FEF77-73B4-4065-8646-91BA9E815692}" destId="{59B0806C-060D-41CE-AC41-32D419847546}" srcOrd="1" destOrd="0" presId="urn:microsoft.com/office/officeart/2005/8/layout/hierarchy3"/>
    <dgm:cxn modelId="{6597CF8D-CF63-49BD-8B61-B30364811CA8}" type="presOf" srcId="{09E7C9FE-9972-4BA8-A5C4-88F69BDFFB16}" destId="{1C658BC0-0B54-4DF1-A58E-12B643B57EC6}" srcOrd="1" destOrd="0" presId="urn:microsoft.com/office/officeart/2005/8/layout/hierarchy3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A481776C-770E-4E51-A564-42E01F5D61A8}" type="presOf" srcId="{406FEF77-73B4-4065-8646-91BA9E815692}" destId="{54E92C29-4BE8-49AA-BFEF-D7E63E70CD6D}" srcOrd="0" destOrd="0" presId="urn:microsoft.com/office/officeart/2005/8/layout/hierarchy3"/>
    <dgm:cxn modelId="{02913EC0-2AD9-4274-AABF-7953CCEE2C2D}" type="presOf" srcId="{EA7F2738-31A2-4CDE-BBFA-BAD017F296D3}" destId="{1F603E9C-C86D-432F-B53B-74C54A7B5702}" srcOrd="0" destOrd="0" presId="urn:microsoft.com/office/officeart/2005/8/layout/hierarchy3"/>
    <dgm:cxn modelId="{8F1651D6-90DA-4BD1-AA97-52347283545F}" type="presOf" srcId="{2BB682B6-8CFE-40AF-B784-426E04B32272}" destId="{8BCA2795-745C-41D2-A9E3-573E6AB21843}" srcOrd="0" destOrd="0" presId="urn:microsoft.com/office/officeart/2005/8/layout/hierarchy3"/>
    <dgm:cxn modelId="{0E8EC71A-FB0A-4739-8329-54CE3893CB7F}" type="presOf" srcId="{6518CF6D-0A30-4701-8E66-E72EED260F19}" destId="{B6C63C81-8342-4EA6-A2FE-41169698973B}" srcOrd="0" destOrd="0" presId="urn:microsoft.com/office/officeart/2005/8/layout/hierarchy3"/>
    <dgm:cxn modelId="{927A000D-6E41-41EC-A623-DFB6598FD678}" type="presOf" srcId="{FAE7D099-9913-48AB-B081-B6A3094B9E08}" destId="{CE902DE2-2C2E-4346-A64B-05513DB850AD}" srcOrd="1" destOrd="0" presId="urn:microsoft.com/office/officeart/2005/8/layout/hierarchy3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5A87C4E4-9B7A-426E-8377-A2FC73128E10}" type="presParOf" srcId="{8C67FDBE-C99D-4F54-B885-3C3562BAF1F8}" destId="{7BB72D8B-42A2-41DA-8341-C4523FA68786}" srcOrd="0" destOrd="0" presId="urn:microsoft.com/office/officeart/2005/8/layout/hierarchy3"/>
    <dgm:cxn modelId="{386395D6-B4EE-471B-B9AB-6830B52F3FDA}" type="presParOf" srcId="{7BB72D8B-42A2-41DA-8341-C4523FA68786}" destId="{A87C9924-0206-4F15-968B-B72BC02F25B1}" srcOrd="0" destOrd="0" presId="urn:microsoft.com/office/officeart/2005/8/layout/hierarchy3"/>
    <dgm:cxn modelId="{9696A4C2-6980-4013-A256-F3704B8F7D3E}" type="presParOf" srcId="{A87C9924-0206-4F15-968B-B72BC02F25B1}" destId="{54E92C29-4BE8-49AA-BFEF-D7E63E70CD6D}" srcOrd="0" destOrd="0" presId="urn:microsoft.com/office/officeart/2005/8/layout/hierarchy3"/>
    <dgm:cxn modelId="{D883A8C4-26EE-468B-912E-C8A0E165CB64}" type="presParOf" srcId="{A87C9924-0206-4F15-968B-B72BC02F25B1}" destId="{59B0806C-060D-41CE-AC41-32D419847546}" srcOrd="1" destOrd="0" presId="urn:microsoft.com/office/officeart/2005/8/layout/hierarchy3"/>
    <dgm:cxn modelId="{816282A2-F4FF-4E55-832F-2FF43BB9FF7D}" type="presParOf" srcId="{7BB72D8B-42A2-41DA-8341-C4523FA68786}" destId="{F4E3DE97-2057-4606-AD21-9FA5C2B3761F}" srcOrd="1" destOrd="0" presId="urn:microsoft.com/office/officeart/2005/8/layout/hierarchy3"/>
    <dgm:cxn modelId="{806BB972-D614-4678-B807-3031C801C65F}" type="presParOf" srcId="{F4E3DE97-2057-4606-AD21-9FA5C2B3761F}" destId="{B6C63C81-8342-4EA6-A2FE-41169698973B}" srcOrd="0" destOrd="0" presId="urn:microsoft.com/office/officeart/2005/8/layout/hierarchy3"/>
    <dgm:cxn modelId="{6B86E9F8-8970-438D-8D46-EFF7D7272B91}" type="presParOf" srcId="{F4E3DE97-2057-4606-AD21-9FA5C2B3761F}" destId="{1BF5C6F5-0C2F-4EDA-8956-97330B047299}" srcOrd="1" destOrd="0" presId="urn:microsoft.com/office/officeart/2005/8/layout/hierarchy3"/>
    <dgm:cxn modelId="{0B282849-AEAD-438C-9B61-934E98E0D3FA}" type="presParOf" srcId="{8C67FDBE-C99D-4F54-B885-3C3562BAF1F8}" destId="{5E395177-7D22-41CD-8B18-89DF2A1D16C1}" srcOrd="1" destOrd="0" presId="urn:microsoft.com/office/officeart/2005/8/layout/hierarchy3"/>
    <dgm:cxn modelId="{4DF11384-72C9-4085-9607-ED2704CF5A51}" type="presParOf" srcId="{5E395177-7D22-41CD-8B18-89DF2A1D16C1}" destId="{F14617D7-EA7C-449A-B8E4-98F4F2F39368}" srcOrd="0" destOrd="0" presId="urn:microsoft.com/office/officeart/2005/8/layout/hierarchy3"/>
    <dgm:cxn modelId="{241615CE-077A-4D9F-ABBA-FE3952E51115}" type="presParOf" srcId="{F14617D7-EA7C-449A-B8E4-98F4F2F39368}" destId="{F74A2E2A-69EC-4597-B8EF-CE9A22FB60E6}" srcOrd="0" destOrd="0" presId="urn:microsoft.com/office/officeart/2005/8/layout/hierarchy3"/>
    <dgm:cxn modelId="{F0455F1F-342B-476E-8804-8ABF3DC4E998}" type="presParOf" srcId="{F14617D7-EA7C-449A-B8E4-98F4F2F39368}" destId="{9E86B4E9-8B9F-44D3-9DCE-154661D46800}" srcOrd="1" destOrd="0" presId="urn:microsoft.com/office/officeart/2005/8/layout/hierarchy3"/>
    <dgm:cxn modelId="{85651E3D-5795-49DC-8DCF-F30CA847CD44}" type="presParOf" srcId="{5E395177-7D22-41CD-8B18-89DF2A1D16C1}" destId="{6AC415B2-C9B2-4A73-B491-AF53CB785145}" srcOrd="1" destOrd="0" presId="urn:microsoft.com/office/officeart/2005/8/layout/hierarchy3"/>
    <dgm:cxn modelId="{C81FC173-3AE0-456D-847B-D1D1B58EBDE7}" type="presParOf" srcId="{6AC415B2-C9B2-4A73-B491-AF53CB785145}" destId="{0D860F2F-13A5-424A-AAAD-7E5461A32F32}" srcOrd="0" destOrd="0" presId="urn:microsoft.com/office/officeart/2005/8/layout/hierarchy3"/>
    <dgm:cxn modelId="{5B7281C5-2CC5-49FA-BE2C-C09F42CC2ABE}" type="presParOf" srcId="{6AC415B2-C9B2-4A73-B491-AF53CB785145}" destId="{D314BD9F-DEA0-46E8-A736-01D9A08C95DE}" srcOrd="1" destOrd="0" presId="urn:microsoft.com/office/officeart/2005/8/layout/hierarchy3"/>
    <dgm:cxn modelId="{4A1926FB-12C4-44A2-93E4-77EA9C95AD16}" type="presParOf" srcId="{6AC415B2-C9B2-4A73-B491-AF53CB785145}" destId="{A8CC9202-8BF8-4401-B36B-A1BDF55AF083}" srcOrd="2" destOrd="0" presId="urn:microsoft.com/office/officeart/2005/8/layout/hierarchy3"/>
    <dgm:cxn modelId="{277ACB25-AD24-4231-8AEE-C64D8FDBC57D}" type="presParOf" srcId="{6AC415B2-C9B2-4A73-B491-AF53CB785145}" destId="{8BCA2795-745C-41D2-A9E3-573E6AB21843}" srcOrd="3" destOrd="0" presId="urn:microsoft.com/office/officeart/2005/8/layout/hierarchy3"/>
    <dgm:cxn modelId="{F5774BD1-3177-41E5-96AB-972856801F15}" type="presParOf" srcId="{8C67FDBE-C99D-4F54-B885-3C3562BAF1F8}" destId="{8FCAC6B4-F2CC-4678-A90A-1FD09B3803BC}" srcOrd="2" destOrd="0" presId="urn:microsoft.com/office/officeart/2005/8/layout/hierarchy3"/>
    <dgm:cxn modelId="{AC4A7A32-F984-4637-A14B-9DB5C243675B}" type="presParOf" srcId="{8FCAC6B4-F2CC-4678-A90A-1FD09B3803BC}" destId="{2EA236C6-F840-4D4C-B74B-F53B90FC9071}" srcOrd="0" destOrd="0" presId="urn:microsoft.com/office/officeart/2005/8/layout/hierarchy3"/>
    <dgm:cxn modelId="{8EBCE8E9-0AD9-4E23-8B9C-530AFF6A0F66}" type="presParOf" srcId="{2EA236C6-F840-4D4C-B74B-F53B90FC9071}" destId="{EF560F76-F73A-4CF9-BF8A-B7868D1BB45E}" srcOrd="0" destOrd="0" presId="urn:microsoft.com/office/officeart/2005/8/layout/hierarchy3"/>
    <dgm:cxn modelId="{1A6311AB-BD0F-4C28-A11D-64C6295876B3}" type="presParOf" srcId="{2EA236C6-F840-4D4C-B74B-F53B90FC9071}" destId="{CE902DE2-2C2E-4346-A64B-05513DB850AD}" srcOrd="1" destOrd="0" presId="urn:microsoft.com/office/officeart/2005/8/layout/hierarchy3"/>
    <dgm:cxn modelId="{0EF03CA7-70AD-48CE-A88B-C2A653F415C8}" type="presParOf" srcId="{8FCAC6B4-F2CC-4678-A90A-1FD09B3803BC}" destId="{2A4FCC17-CAEF-4FA5-A79E-D1558035DEBB}" srcOrd="1" destOrd="0" presId="urn:microsoft.com/office/officeart/2005/8/layout/hierarchy3"/>
    <dgm:cxn modelId="{92D93E17-C2EC-4114-8CB4-70AFFA692C71}" type="presParOf" srcId="{2A4FCC17-CAEF-4FA5-A79E-D1558035DEBB}" destId="{2F03DBA5-1636-4DCF-B1C8-D6900DD797F7}" srcOrd="0" destOrd="0" presId="urn:microsoft.com/office/officeart/2005/8/layout/hierarchy3"/>
    <dgm:cxn modelId="{0193A1E2-BC25-45AE-B2D4-29F5F6E4C27A}" type="presParOf" srcId="{2A4FCC17-CAEF-4FA5-A79E-D1558035DEBB}" destId="{BB09D721-8B1C-4684-9AC9-B0D1674731F4}" srcOrd="1" destOrd="0" presId="urn:microsoft.com/office/officeart/2005/8/layout/hierarchy3"/>
    <dgm:cxn modelId="{E82E18EF-547B-4767-89E4-F4A06D55BED0}" type="presParOf" srcId="{2A4FCC17-CAEF-4FA5-A79E-D1558035DEBB}" destId="{1F603E9C-C86D-432F-B53B-74C54A7B5702}" srcOrd="2" destOrd="0" presId="urn:microsoft.com/office/officeart/2005/8/layout/hierarchy3"/>
    <dgm:cxn modelId="{756AF728-C52E-457B-A3A6-EE4DC2449014}" type="presParOf" srcId="{2A4FCC17-CAEF-4FA5-A79E-D1558035DEBB}" destId="{C149A657-EACF-4E4D-BAE1-31193FB78AA2}" srcOrd="3" destOrd="0" presId="urn:microsoft.com/office/officeart/2005/8/layout/hierarchy3"/>
    <dgm:cxn modelId="{DC9B4B9F-54ED-4525-A6A8-6EBA20FF1E21}" type="presParOf" srcId="{2A4FCC17-CAEF-4FA5-A79E-D1558035DEBB}" destId="{5E372377-B9D7-4B91-9B5D-93079D31AB38}" srcOrd="4" destOrd="0" presId="urn:microsoft.com/office/officeart/2005/8/layout/hierarchy3"/>
    <dgm:cxn modelId="{C5305BA5-A69F-4522-A707-BAC2FC862C8A}" type="presParOf" srcId="{2A4FCC17-CAEF-4FA5-A79E-D1558035DEBB}" destId="{F30BD5F5-21BA-4108-B939-0F09128E4699}" srcOrd="5" destOrd="0" presId="urn:microsoft.com/office/officeart/2005/8/layout/hierarchy3"/>
    <dgm:cxn modelId="{2521117B-C3AB-40F1-A206-3C792D709180}" type="presParOf" srcId="{8C67FDBE-C99D-4F54-B885-3C3562BAF1F8}" destId="{514532C9-5E95-4277-B121-C8C57BE181CD}" srcOrd="3" destOrd="0" presId="urn:microsoft.com/office/officeart/2005/8/layout/hierarchy3"/>
    <dgm:cxn modelId="{DA467FF5-86AD-4729-A478-B20CF73E785E}" type="presParOf" srcId="{514532C9-5E95-4277-B121-C8C57BE181CD}" destId="{77B3D606-68C0-4473-848C-13180C504431}" srcOrd="0" destOrd="0" presId="urn:microsoft.com/office/officeart/2005/8/layout/hierarchy3"/>
    <dgm:cxn modelId="{A1398418-045E-430B-9BFE-FA7C369F0BF5}" type="presParOf" srcId="{77B3D606-68C0-4473-848C-13180C504431}" destId="{4C5C817F-9311-43F6-8285-9CE03C659F74}" srcOrd="0" destOrd="0" presId="urn:microsoft.com/office/officeart/2005/8/layout/hierarchy3"/>
    <dgm:cxn modelId="{0E7B3DA1-928A-41AE-BDCC-9877C9F5449D}" type="presParOf" srcId="{77B3D606-68C0-4473-848C-13180C504431}" destId="{1C658BC0-0B54-4DF1-A58E-12B643B57EC6}" srcOrd="1" destOrd="0" presId="urn:microsoft.com/office/officeart/2005/8/layout/hierarchy3"/>
    <dgm:cxn modelId="{918536B9-4C9C-43B9-B630-BC02CFD7BB23}" type="presParOf" srcId="{514532C9-5E95-4277-B121-C8C57BE181CD}" destId="{2F47CFA1-5631-45D9-A7EF-D3B787B6C9C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606DE155-7C87-40F2-BE84-BDF7F1D9C0B8}" type="pres">
      <dgm:prSet presAssocID="{1055E250-606A-4F6F-869F-F064406BAE8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EBC7C97-1A38-4D94-BA98-095D6D37A080}" type="pres">
      <dgm:prSet presAssocID="{406FEF77-73B4-4065-8646-91BA9E815692}" presName="vertOne" presStyleCnt="0"/>
      <dgm:spPr/>
    </dgm:pt>
    <dgm:pt modelId="{F6372F6B-2F98-431C-9593-5120B2DFE7AA}" type="pres">
      <dgm:prSet presAssocID="{406FEF77-73B4-4065-8646-91BA9E815692}" presName="txOne" presStyleLbl="node0" presStyleIdx="0" presStyleCnt="4">
        <dgm:presLayoutVars>
          <dgm:chPref val="3"/>
        </dgm:presLayoutVars>
      </dgm:prSet>
      <dgm:spPr/>
    </dgm:pt>
    <dgm:pt modelId="{C3D145E8-4FB2-43DC-8730-3A3C24D7CCC0}" type="pres">
      <dgm:prSet presAssocID="{406FEF77-73B4-4065-8646-91BA9E815692}" presName="parTransOne" presStyleCnt="0"/>
      <dgm:spPr/>
    </dgm:pt>
    <dgm:pt modelId="{7B731B78-C3B5-4A50-AE9A-7C184B911672}" type="pres">
      <dgm:prSet presAssocID="{406FEF77-73B4-4065-8646-91BA9E815692}" presName="horzOne" presStyleCnt="0"/>
      <dgm:spPr/>
    </dgm:pt>
    <dgm:pt modelId="{A7B253AA-6B1A-4D83-B3A3-D88B401D3CBF}" type="pres">
      <dgm:prSet presAssocID="{E694D4EE-E378-4D48-B655-92C34768AA71}" presName="vertTwo" presStyleCnt="0"/>
      <dgm:spPr/>
    </dgm:pt>
    <dgm:pt modelId="{ED7F3443-5A05-40C6-89A3-83C0C9E3A43F}" type="pres">
      <dgm:prSet presAssocID="{E694D4EE-E378-4D48-B655-92C34768AA71}" presName="txTwo" presStyleLbl="node2" presStyleIdx="0" presStyleCnt="6">
        <dgm:presLayoutVars>
          <dgm:chPref val="3"/>
        </dgm:presLayoutVars>
      </dgm:prSet>
      <dgm:spPr/>
    </dgm:pt>
    <dgm:pt modelId="{1C8E241C-2C7B-497F-A359-AE8245C00383}" type="pres">
      <dgm:prSet presAssocID="{E694D4EE-E378-4D48-B655-92C34768AA71}" presName="horzTwo" presStyleCnt="0"/>
      <dgm:spPr/>
    </dgm:pt>
    <dgm:pt modelId="{E8AD246E-61BA-46F6-AF6E-C36EAD98A783}" type="pres">
      <dgm:prSet presAssocID="{2786E0C0-CFE7-49CA-B104-860262FA93C5}" presName="sibSpaceOne" presStyleCnt="0"/>
      <dgm:spPr/>
    </dgm:pt>
    <dgm:pt modelId="{FFB8D57E-743E-4671-8B2B-2BE6A5605D4E}" type="pres">
      <dgm:prSet presAssocID="{3BE94250-3021-431A-8BE8-92C9E333B834}" presName="vertOne" presStyleCnt="0"/>
      <dgm:spPr/>
    </dgm:pt>
    <dgm:pt modelId="{F6AF1520-02EA-4C72-8C34-45F075A1640B}" type="pres">
      <dgm:prSet presAssocID="{3BE94250-3021-431A-8BE8-92C9E333B834}" presName="txOne" presStyleLbl="node0" presStyleIdx="1" presStyleCnt="4">
        <dgm:presLayoutVars>
          <dgm:chPref val="3"/>
        </dgm:presLayoutVars>
      </dgm:prSet>
      <dgm:spPr/>
    </dgm:pt>
    <dgm:pt modelId="{60214ADE-CF2F-4FA1-B952-19C1937D452A}" type="pres">
      <dgm:prSet presAssocID="{3BE94250-3021-431A-8BE8-92C9E333B834}" presName="parTransOne" presStyleCnt="0"/>
      <dgm:spPr/>
    </dgm:pt>
    <dgm:pt modelId="{CA0D70E6-C758-4E17-9C3F-1AE484E706F2}" type="pres">
      <dgm:prSet presAssocID="{3BE94250-3021-431A-8BE8-92C9E333B834}" presName="horzOne" presStyleCnt="0"/>
      <dgm:spPr/>
    </dgm:pt>
    <dgm:pt modelId="{792D76C1-E4E2-4425-A3FF-C527D5266C9E}" type="pres">
      <dgm:prSet presAssocID="{E9FE8C8A-B060-49DA-8810-6B970D496FA5}" presName="vertTwo" presStyleCnt="0"/>
      <dgm:spPr/>
    </dgm:pt>
    <dgm:pt modelId="{097BBECD-D346-4860-A3BF-8543DD60C065}" type="pres">
      <dgm:prSet presAssocID="{E9FE8C8A-B060-49DA-8810-6B970D496FA5}" presName="txTwo" presStyleLbl="node2" presStyleIdx="1" presStyleCnt="6">
        <dgm:presLayoutVars>
          <dgm:chPref val="3"/>
        </dgm:presLayoutVars>
      </dgm:prSet>
      <dgm:spPr/>
    </dgm:pt>
    <dgm:pt modelId="{B6E8A918-0EAB-4428-A01B-8C6E8AF45A3E}" type="pres">
      <dgm:prSet presAssocID="{E9FE8C8A-B060-49DA-8810-6B970D496FA5}" presName="horzTwo" presStyleCnt="0"/>
      <dgm:spPr/>
    </dgm:pt>
    <dgm:pt modelId="{2010A3E0-8492-4859-B753-5CE75255486E}" type="pres">
      <dgm:prSet presAssocID="{6DAE7332-FABB-4150-B81C-A3FCD75325E5}" presName="sibSpaceTwo" presStyleCnt="0"/>
      <dgm:spPr/>
    </dgm:pt>
    <dgm:pt modelId="{2EA581D5-F144-4EDB-B355-035834AA423A}" type="pres">
      <dgm:prSet presAssocID="{2BB682B6-8CFE-40AF-B784-426E04B32272}" presName="vertTwo" presStyleCnt="0"/>
      <dgm:spPr/>
    </dgm:pt>
    <dgm:pt modelId="{B2AD08B3-519B-4550-8AC4-86D533FBC276}" type="pres">
      <dgm:prSet presAssocID="{2BB682B6-8CFE-40AF-B784-426E04B32272}" presName="txTwo" presStyleLbl="node2" presStyleIdx="2" presStyleCnt="6">
        <dgm:presLayoutVars>
          <dgm:chPref val="3"/>
        </dgm:presLayoutVars>
      </dgm:prSet>
      <dgm:spPr/>
    </dgm:pt>
    <dgm:pt modelId="{EC618A7F-47BC-4F67-8D39-4E6CCE461912}" type="pres">
      <dgm:prSet presAssocID="{2BB682B6-8CFE-40AF-B784-426E04B32272}" presName="horzTwo" presStyleCnt="0"/>
      <dgm:spPr/>
    </dgm:pt>
    <dgm:pt modelId="{CDEE0BA0-4C34-4CA1-ABA3-14FF5EEE7D9F}" type="pres">
      <dgm:prSet presAssocID="{521E4672-E46B-441E-9BE4-82BBEC178727}" presName="sibSpaceOne" presStyleCnt="0"/>
      <dgm:spPr/>
    </dgm:pt>
    <dgm:pt modelId="{862F2572-1AB4-40DD-9D33-811FBE58092E}" type="pres">
      <dgm:prSet presAssocID="{FAE7D099-9913-48AB-B081-B6A3094B9E08}" presName="vertOne" presStyleCnt="0"/>
      <dgm:spPr/>
    </dgm:pt>
    <dgm:pt modelId="{822B7293-B58B-4E3F-9C36-11BB0EFAD338}" type="pres">
      <dgm:prSet presAssocID="{FAE7D099-9913-48AB-B081-B6A3094B9E08}" presName="txOne" presStyleLbl="node0" presStyleIdx="2" presStyleCnt="4">
        <dgm:presLayoutVars>
          <dgm:chPref val="3"/>
        </dgm:presLayoutVars>
      </dgm:prSet>
      <dgm:spPr/>
    </dgm:pt>
    <dgm:pt modelId="{E3A3C371-54A4-49BC-ADEF-2A60FF4EFCAF}" type="pres">
      <dgm:prSet presAssocID="{FAE7D099-9913-48AB-B081-B6A3094B9E08}" presName="parTransOne" presStyleCnt="0"/>
      <dgm:spPr/>
    </dgm:pt>
    <dgm:pt modelId="{4DF83BEF-6A92-4734-896E-3FD319563330}" type="pres">
      <dgm:prSet presAssocID="{FAE7D099-9913-48AB-B081-B6A3094B9E08}" presName="horzOne" presStyleCnt="0"/>
      <dgm:spPr/>
    </dgm:pt>
    <dgm:pt modelId="{2C21EE1E-C932-4127-9A59-81A39E6B035F}" type="pres">
      <dgm:prSet presAssocID="{08608221-7A35-4758-B554-7E12777A183B}" presName="vertTwo" presStyleCnt="0"/>
      <dgm:spPr/>
    </dgm:pt>
    <dgm:pt modelId="{634169AA-D735-407E-8568-9C459A3D24D1}" type="pres">
      <dgm:prSet presAssocID="{08608221-7A35-4758-B554-7E12777A183B}" presName="txTwo" presStyleLbl="node2" presStyleIdx="3" presStyleCnt="6">
        <dgm:presLayoutVars>
          <dgm:chPref val="3"/>
        </dgm:presLayoutVars>
      </dgm:prSet>
      <dgm:spPr/>
    </dgm:pt>
    <dgm:pt modelId="{0B24EEAE-5D6A-459A-BB4C-65B52C5BBB28}" type="pres">
      <dgm:prSet presAssocID="{08608221-7A35-4758-B554-7E12777A183B}" presName="horzTwo" presStyleCnt="0"/>
      <dgm:spPr/>
    </dgm:pt>
    <dgm:pt modelId="{C8A3F590-BBBF-4AA6-9B6C-BB3137717FD1}" type="pres">
      <dgm:prSet presAssocID="{EFBBCFFB-74D6-497B-8A81-E936B9BE1BCA}" presName="sibSpaceTwo" presStyleCnt="0"/>
      <dgm:spPr/>
    </dgm:pt>
    <dgm:pt modelId="{C0B0D632-F4C4-4547-9F3D-EF1B7817B2FD}" type="pres">
      <dgm:prSet presAssocID="{DC692042-633C-4B7E-9B55-D372DF6D6E52}" presName="vertTwo" presStyleCnt="0"/>
      <dgm:spPr/>
    </dgm:pt>
    <dgm:pt modelId="{01CCBF23-37DE-4FAE-9289-1D48CEFC70FC}" type="pres">
      <dgm:prSet presAssocID="{DC692042-633C-4B7E-9B55-D372DF6D6E52}" presName="txTwo" presStyleLbl="node2" presStyleIdx="4" presStyleCnt="6">
        <dgm:presLayoutVars>
          <dgm:chPref val="3"/>
        </dgm:presLayoutVars>
      </dgm:prSet>
      <dgm:spPr/>
    </dgm:pt>
    <dgm:pt modelId="{8E9E35AF-9B33-4522-BA6B-E2F00F5818F7}" type="pres">
      <dgm:prSet presAssocID="{DC692042-633C-4B7E-9B55-D372DF6D6E52}" presName="horzTwo" presStyleCnt="0"/>
      <dgm:spPr/>
    </dgm:pt>
    <dgm:pt modelId="{9E4FF475-C799-4E66-B7EB-D8C49C41CC93}" type="pres">
      <dgm:prSet presAssocID="{6B45EB74-5EDA-4079-9735-22FBB069EB90}" presName="sibSpaceTwo" presStyleCnt="0"/>
      <dgm:spPr/>
    </dgm:pt>
    <dgm:pt modelId="{24A47977-5FA8-437C-A6E7-C6BFFAC5E9C0}" type="pres">
      <dgm:prSet presAssocID="{5BB96CB6-6D5F-48A1-91E4-B045BBA8F2A4}" presName="vertTwo" presStyleCnt="0"/>
      <dgm:spPr/>
    </dgm:pt>
    <dgm:pt modelId="{0BCD200A-A29F-445E-AD84-6DB09BE8E3A5}" type="pres">
      <dgm:prSet presAssocID="{5BB96CB6-6D5F-48A1-91E4-B045BBA8F2A4}" presName="txTwo" presStyleLbl="node2" presStyleIdx="5" presStyleCnt="6">
        <dgm:presLayoutVars>
          <dgm:chPref val="3"/>
        </dgm:presLayoutVars>
      </dgm:prSet>
      <dgm:spPr/>
    </dgm:pt>
    <dgm:pt modelId="{D8CF1B2D-839F-41D8-9E6A-0D0FC25DEEA5}" type="pres">
      <dgm:prSet presAssocID="{5BB96CB6-6D5F-48A1-91E4-B045BBA8F2A4}" presName="horzTwo" presStyleCnt="0"/>
      <dgm:spPr/>
    </dgm:pt>
    <dgm:pt modelId="{E58A519E-80CD-4B71-90A0-7FF652691F8F}" type="pres">
      <dgm:prSet presAssocID="{2EA5E3EC-9A72-4CC4-9F31-25B06705553A}" presName="sibSpaceOne" presStyleCnt="0"/>
      <dgm:spPr/>
    </dgm:pt>
    <dgm:pt modelId="{0F60731E-8F46-4761-BE7C-DC82E1E6B2FA}" type="pres">
      <dgm:prSet presAssocID="{09E7C9FE-9972-4BA8-A5C4-88F69BDFFB16}" presName="vertOne" presStyleCnt="0"/>
      <dgm:spPr/>
    </dgm:pt>
    <dgm:pt modelId="{01E79E99-CB25-4D93-A012-3F68E0060CC2}" type="pres">
      <dgm:prSet presAssocID="{09E7C9FE-9972-4BA8-A5C4-88F69BDFFB16}" presName="txOne" presStyleLbl="node0" presStyleIdx="3" presStyleCnt="4">
        <dgm:presLayoutVars>
          <dgm:chPref val="3"/>
        </dgm:presLayoutVars>
      </dgm:prSet>
      <dgm:spPr/>
    </dgm:pt>
    <dgm:pt modelId="{E823FD61-D74B-4FEA-A1BB-B31415E0EBAF}" type="pres">
      <dgm:prSet presAssocID="{09E7C9FE-9972-4BA8-A5C4-88F69BDFFB16}" presName="horzOne" presStyleCnt="0"/>
      <dgm:spPr/>
    </dgm:pt>
  </dgm:ptLst>
  <dgm:cxnLst>
    <dgm:cxn modelId="{04DD0C16-0F0D-42CB-BBDD-1018DCC2BA85}" type="presOf" srcId="{3BE94250-3021-431A-8BE8-92C9E333B834}" destId="{F6AF1520-02EA-4C72-8C34-45F075A1640B}" srcOrd="0" destOrd="0" presId="urn:microsoft.com/office/officeart/2005/8/layout/hierarchy4"/>
    <dgm:cxn modelId="{C72C45DA-72EC-4C7B-ADAC-B7170EFB3B68}" type="presOf" srcId="{E694D4EE-E378-4D48-B655-92C34768AA71}" destId="{ED7F3443-5A05-40C6-89A3-83C0C9E3A43F}" srcOrd="0" destOrd="0" presId="urn:microsoft.com/office/officeart/2005/8/layout/hierarchy4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47B6E7A6-8F51-4E36-8BC7-E9667A469410}" type="presOf" srcId="{09E7C9FE-9972-4BA8-A5C4-88F69BDFFB16}" destId="{01E79E99-CB25-4D93-A012-3F68E0060CC2}" srcOrd="0" destOrd="0" presId="urn:microsoft.com/office/officeart/2005/8/layout/hierarchy4"/>
    <dgm:cxn modelId="{E40BE5C0-5199-40C6-A1AF-8CA8804108F3}" type="presOf" srcId="{E9FE8C8A-B060-49DA-8810-6B970D496FA5}" destId="{097BBECD-D346-4860-A3BF-8543DD60C065}" srcOrd="0" destOrd="0" presId="urn:microsoft.com/office/officeart/2005/8/layout/hierarchy4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7FEB26B0-097D-4672-90E5-1690CDCEC987}" type="presOf" srcId="{2BB682B6-8CFE-40AF-B784-426E04B32272}" destId="{B2AD08B3-519B-4550-8AC4-86D533FBC276}" srcOrd="0" destOrd="0" presId="urn:microsoft.com/office/officeart/2005/8/layout/hierarchy4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079781EF-79D3-4770-927D-5EE60797FC0F}" type="presOf" srcId="{FAE7D099-9913-48AB-B081-B6A3094B9E08}" destId="{822B7293-B58B-4E3F-9C36-11BB0EFAD338}" srcOrd="0" destOrd="0" presId="urn:microsoft.com/office/officeart/2005/8/layout/hierarchy4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0EC1B6E3-2046-445F-BE19-5DDC36FB8921}" type="presOf" srcId="{DC692042-633C-4B7E-9B55-D372DF6D6E52}" destId="{01CCBF23-37DE-4FAE-9289-1D48CEFC70FC}" srcOrd="0" destOrd="0" presId="urn:microsoft.com/office/officeart/2005/8/layout/hierarchy4"/>
    <dgm:cxn modelId="{0AA11FCF-98C1-484E-A2C0-96DF602DDCFF}" type="presOf" srcId="{5BB96CB6-6D5F-48A1-91E4-B045BBA8F2A4}" destId="{0BCD200A-A29F-445E-AD84-6DB09BE8E3A5}" srcOrd="0" destOrd="0" presId="urn:microsoft.com/office/officeart/2005/8/layout/hierarchy4"/>
    <dgm:cxn modelId="{6CCE9A83-D7F6-47A9-9002-6F70502057A7}" type="presOf" srcId="{406FEF77-73B4-4065-8646-91BA9E815692}" destId="{F6372F6B-2F98-431C-9593-5120B2DFE7AA}" srcOrd="0" destOrd="0" presId="urn:microsoft.com/office/officeart/2005/8/layout/hierarchy4"/>
    <dgm:cxn modelId="{D3150DBC-AA1E-44D7-A85E-DE25DCE8477D}" type="presOf" srcId="{1055E250-606A-4F6F-869F-F064406BAE85}" destId="{606DE155-7C87-40F2-BE84-BDF7F1D9C0B8}" srcOrd="0" destOrd="0" presId="urn:microsoft.com/office/officeart/2005/8/layout/hierarchy4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22A0AE4A-40E6-4B29-9869-FB8A6225BCBD}" type="presOf" srcId="{08608221-7A35-4758-B554-7E12777A183B}" destId="{634169AA-D735-407E-8568-9C459A3D24D1}" srcOrd="0" destOrd="0" presId="urn:microsoft.com/office/officeart/2005/8/layout/hierarchy4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260B7486-6320-4543-8F7E-4EE5BB85F0CE}" type="presParOf" srcId="{606DE155-7C87-40F2-BE84-BDF7F1D9C0B8}" destId="{2EBC7C97-1A38-4D94-BA98-095D6D37A080}" srcOrd="0" destOrd="0" presId="urn:microsoft.com/office/officeart/2005/8/layout/hierarchy4"/>
    <dgm:cxn modelId="{0BE2B34B-BD65-4772-B077-9393C0F67BA7}" type="presParOf" srcId="{2EBC7C97-1A38-4D94-BA98-095D6D37A080}" destId="{F6372F6B-2F98-431C-9593-5120B2DFE7AA}" srcOrd="0" destOrd="0" presId="urn:microsoft.com/office/officeart/2005/8/layout/hierarchy4"/>
    <dgm:cxn modelId="{0012B43B-8DEF-408A-8D9F-D23C7C4CDD3D}" type="presParOf" srcId="{2EBC7C97-1A38-4D94-BA98-095D6D37A080}" destId="{C3D145E8-4FB2-43DC-8730-3A3C24D7CCC0}" srcOrd="1" destOrd="0" presId="urn:microsoft.com/office/officeart/2005/8/layout/hierarchy4"/>
    <dgm:cxn modelId="{FA14C891-098A-4CE5-AEF8-2DE174C7834B}" type="presParOf" srcId="{2EBC7C97-1A38-4D94-BA98-095D6D37A080}" destId="{7B731B78-C3B5-4A50-AE9A-7C184B911672}" srcOrd="2" destOrd="0" presId="urn:microsoft.com/office/officeart/2005/8/layout/hierarchy4"/>
    <dgm:cxn modelId="{8E19E770-CCCE-4C29-8ABB-F1FA4C658B74}" type="presParOf" srcId="{7B731B78-C3B5-4A50-AE9A-7C184B911672}" destId="{A7B253AA-6B1A-4D83-B3A3-D88B401D3CBF}" srcOrd="0" destOrd="0" presId="urn:microsoft.com/office/officeart/2005/8/layout/hierarchy4"/>
    <dgm:cxn modelId="{FA0C0506-83EA-45EE-AAEA-777CE623006A}" type="presParOf" srcId="{A7B253AA-6B1A-4D83-B3A3-D88B401D3CBF}" destId="{ED7F3443-5A05-40C6-89A3-83C0C9E3A43F}" srcOrd="0" destOrd="0" presId="urn:microsoft.com/office/officeart/2005/8/layout/hierarchy4"/>
    <dgm:cxn modelId="{35FC3365-6DE1-4CA1-98B8-6799598788B8}" type="presParOf" srcId="{A7B253AA-6B1A-4D83-B3A3-D88B401D3CBF}" destId="{1C8E241C-2C7B-497F-A359-AE8245C00383}" srcOrd="1" destOrd="0" presId="urn:microsoft.com/office/officeart/2005/8/layout/hierarchy4"/>
    <dgm:cxn modelId="{369F2A32-5455-4C90-943D-26B6382618EC}" type="presParOf" srcId="{606DE155-7C87-40F2-BE84-BDF7F1D9C0B8}" destId="{E8AD246E-61BA-46F6-AF6E-C36EAD98A783}" srcOrd="1" destOrd="0" presId="urn:microsoft.com/office/officeart/2005/8/layout/hierarchy4"/>
    <dgm:cxn modelId="{804370B3-A98F-4845-8F31-46C1E64D86E8}" type="presParOf" srcId="{606DE155-7C87-40F2-BE84-BDF7F1D9C0B8}" destId="{FFB8D57E-743E-4671-8B2B-2BE6A5605D4E}" srcOrd="2" destOrd="0" presId="urn:microsoft.com/office/officeart/2005/8/layout/hierarchy4"/>
    <dgm:cxn modelId="{8A2BC266-1A8B-4806-80DB-7B4F7DED65D1}" type="presParOf" srcId="{FFB8D57E-743E-4671-8B2B-2BE6A5605D4E}" destId="{F6AF1520-02EA-4C72-8C34-45F075A1640B}" srcOrd="0" destOrd="0" presId="urn:microsoft.com/office/officeart/2005/8/layout/hierarchy4"/>
    <dgm:cxn modelId="{8D8E7405-0D2E-487F-A2DD-25146FA5E09E}" type="presParOf" srcId="{FFB8D57E-743E-4671-8B2B-2BE6A5605D4E}" destId="{60214ADE-CF2F-4FA1-B952-19C1937D452A}" srcOrd="1" destOrd="0" presId="urn:microsoft.com/office/officeart/2005/8/layout/hierarchy4"/>
    <dgm:cxn modelId="{572F9B7C-05A4-49FC-80EE-681DF5EB4718}" type="presParOf" srcId="{FFB8D57E-743E-4671-8B2B-2BE6A5605D4E}" destId="{CA0D70E6-C758-4E17-9C3F-1AE484E706F2}" srcOrd="2" destOrd="0" presId="urn:microsoft.com/office/officeart/2005/8/layout/hierarchy4"/>
    <dgm:cxn modelId="{C6DAC4FF-407E-46B4-885F-17BB1A051649}" type="presParOf" srcId="{CA0D70E6-C758-4E17-9C3F-1AE484E706F2}" destId="{792D76C1-E4E2-4425-A3FF-C527D5266C9E}" srcOrd="0" destOrd="0" presId="urn:microsoft.com/office/officeart/2005/8/layout/hierarchy4"/>
    <dgm:cxn modelId="{C7A06BB9-894C-4799-99B6-49CEFA91298F}" type="presParOf" srcId="{792D76C1-E4E2-4425-A3FF-C527D5266C9E}" destId="{097BBECD-D346-4860-A3BF-8543DD60C065}" srcOrd="0" destOrd="0" presId="urn:microsoft.com/office/officeart/2005/8/layout/hierarchy4"/>
    <dgm:cxn modelId="{967245FB-0835-463D-BF52-555FF4AFE9F0}" type="presParOf" srcId="{792D76C1-E4E2-4425-A3FF-C527D5266C9E}" destId="{B6E8A918-0EAB-4428-A01B-8C6E8AF45A3E}" srcOrd="1" destOrd="0" presId="urn:microsoft.com/office/officeart/2005/8/layout/hierarchy4"/>
    <dgm:cxn modelId="{D567BA95-780E-4606-AA84-4171A52F5A82}" type="presParOf" srcId="{CA0D70E6-C758-4E17-9C3F-1AE484E706F2}" destId="{2010A3E0-8492-4859-B753-5CE75255486E}" srcOrd="1" destOrd="0" presId="urn:microsoft.com/office/officeart/2005/8/layout/hierarchy4"/>
    <dgm:cxn modelId="{3D2F6CC0-AD5A-4AD1-A272-E07E6B9564C5}" type="presParOf" srcId="{CA0D70E6-C758-4E17-9C3F-1AE484E706F2}" destId="{2EA581D5-F144-4EDB-B355-035834AA423A}" srcOrd="2" destOrd="0" presId="urn:microsoft.com/office/officeart/2005/8/layout/hierarchy4"/>
    <dgm:cxn modelId="{BA47DED1-A9FF-4E27-98A7-2F034501518C}" type="presParOf" srcId="{2EA581D5-F144-4EDB-B355-035834AA423A}" destId="{B2AD08B3-519B-4550-8AC4-86D533FBC276}" srcOrd="0" destOrd="0" presId="urn:microsoft.com/office/officeart/2005/8/layout/hierarchy4"/>
    <dgm:cxn modelId="{2F264595-5719-496A-9B3A-B69D238955D1}" type="presParOf" srcId="{2EA581D5-F144-4EDB-B355-035834AA423A}" destId="{EC618A7F-47BC-4F67-8D39-4E6CCE461912}" srcOrd="1" destOrd="0" presId="urn:microsoft.com/office/officeart/2005/8/layout/hierarchy4"/>
    <dgm:cxn modelId="{CAA7E1B3-8E60-4B50-BF22-6C332237CBDC}" type="presParOf" srcId="{606DE155-7C87-40F2-BE84-BDF7F1D9C0B8}" destId="{CDEE0BA0-4C34-4CA1-ABA3-14FF5EEE7D9F}" srcOrd="3" destOrd="0" presId="urn:microsoft.com/office/officeart/2005/8/layout/hierarchy4"/>
    <dgm:cxn modelId="{FA714BB2-CF7B-47CD-9D48-3C1D0E4C2E45}" type="presParOf" srcId="{606DE155-7C87-40F2-BE84-BDF7F1D9C0B8}" destId="{862F2572-1AB4-40DD-9D33-811FBE58092E}" srcOrd="4" destOrd="0" presId="urn:microsoft.com/office/officeart/2005/8/layout/hierarchy4"/>
    <dgm:cxn modelId="{AFA1B52F-2295-40EE-A626-CFDF805F1B99}" type="presParOf" srcId="{862F2572-1AB4-40DD-9D33-811FBE58092E}" destId="{822B7293-B58B-4E3F-9C36-11BB0EFAD338}" srcOrd="0" destOrd="0" presId="urn:microsoft.com/office/officeart/2005/8/layout/hierarchy4"/>
    <dgm:cxn modelId="{E14440E5-B58A-47F2-9279-52EB15E145D1}" type="presParOf" srcId="{862F2572-1AB4-40DD-9D33-811FBE58092E}" destId="{E3A3C371-54A4-49BC-ADEF-2A60FF4EFCAF}" srcOrd="1" destOrd="0" presId="urn:microsoft.com/office/officeart/2005/8/layout/hierarchy4"/>
    <dgm:cxn modelId="{5995366F-049B-4DB5-A222-A59FAE917A96}" type="presParOf" srcId="{862F2572-1AB4-40DD-9D33-811FBE58092E}" destId="{4DF83BEF-6A92-4734-896E-3FD319563330}" srcOrd="2" destOrd="0" presId="urn:microsoft.com/office/officeart/2005/8/layout/hierarchy4"/>
    <dgm:cxn modelId="{B10E1088-B535-4ABB-99D7-608F6AA8CA18}" type="presParOf" srcId="{4DF83BEF-6A92-4734-896E-3FD319563330}" destId="{2C21EE1E-C932-4127-9A59-81A39E6B035F}" srcOrd="0" destOrd="0" presId="urn:microsoft.com/office/officeart/2005/8/layout/hierarchy4"/>
    <dgm:cxn modelId="{6E91F8D4-4F51-472C-8D00-2611E50C4737}" type="presParOf" srcId="{2C21EE1E-C932-4127-9A59-81A39E6B035F}" destId="{634169AA-D735-407E-8568-9C459A3D24D1}" srcOrd="0" destOrd="0" presId="urn:microsoft.com/office/officeart/2005/8/layout/hierarchy4"/>
    <dgm:cxn modelId="{11A9C4F9-06E4-48B3-9794-0E8572FBFCB9}" type="presParOf" srcId="{2C21EE1E-C932-4127-9A59-81A39E6B035F}" destId="{0B24EEAE-5D6A-459A-BB4C-65B52C5BBB28}" srcOrd="1" destOrd="0" presId="urn:microsoft.com/office/officeart/2005/8/layout/hierarchy4"/>
    <dgm:cxn modelId="{D9ACA325-0B3E-45A4-ABF4-CEE44506E068}" type="presParOf" srcId="{4DF83BEF-6A92-4734-896E-3FD319563330}" destId="{C8A3F590-BBBF-4AA6-9B6C-BB3137717FD1}" srcOrd="1" destOrd="0" presId="urn:microsoft.com/office/officeart/2005/8/layout/hierarchy4"/>
    <dgm:cxn modelId="{5DA71EE1-430B-484F-93A5-0218CCE24F61}" type="presParOf" srcId="{4DF83BEF-6A92-4734-896E-3FD319563330}" destId="{C0B0D632-F4C4-4547-9F3D-EF1B7817B2FD}" srcOrd="2" destOrd="0" presId="urn:microsoft.com/office/officeart/2005/8/layout/hierarchy4"/>
    <dgm:cxn modelId="{2E2AA1E7-DDF9-4683-923F-77A66F58B435}" type="presParOf" srcId="{C0B0D632-F4C4-4547-9F3D-EF1B7817B2FD}" destId="{01CCBF23-37DE-4FAE-9289-1D48CEFC70FC}" srcOrd="0" destOrd="0" presId="urn:microsoft.com/office/officeart/2005/8/layout/hierarchy4"/>
    <dgm:cxn modelId="{B39D53FB-C01A-41F1-8975-A7E077118BE1}" type="presParOf" srcId="{C0B0D632-F4C4-4547-9F3D-EF1B7817B2FD}" destId="{8E9E35AF-9B33-4522-BA6B-E2F00F5818F7}" srcOrd="1" destOrd="0" presId="urn:microsoft.com/office/officeart/2005/8/layout/hierarchy4"/>
    <dgm:cxn modelId="{E78386C1-2013-4718-9E07-E5F718B2074A}" type="presParOf" srcId="{4DF83BEF-6A92-4734-896E-3FD319563330}" destId="{9E4FF475-C799-4E66-B7EB-D8C49C41CC93}" srcOrd="3" destOrd="0" presId="urn:microsoft.com/office/officeart/2005/8/layout/hierarchy4"/>
    <dgm:cxn modelId="{0FC6695E-77A2-4DEF-BAD4-A5D98F07F56A}" type="presParOf" srcId="{4DF83BEF-6A92-4734-896E-3FD319563330}" destId="{24A47977-5FA8-437C-A6E7-C6BFFAC5E9C0}" srcOrd="4" destOrd="0" presId="urn:microsoft.com/office/officeart/2005/8/layout/hierarchy4"/>
    <dgm:cxn modelId="{419D0DC6-DAFD-445D-B6A3-6E589028806E}" type="presParOf" srcId="{24A47977-5FA8-437C-A6E7-C6BFFAC5E9C0}" destId="{0BCD200A-A29F-445E-AD84-6DB09BE8E3A5}" srcOrd="0" destOrd="0" presId="urn:microsoft.com/office/officeart/2005/8/layout/hierarchy4"/>
    <dgm:cxn modelId="{70B8C50F-892A-48BD-A5A9-F872E282C26B}" type="presParOf" srcId="{24A47977-5FA8-437C-A6E7-C6BFFAC5E9C0}" destId="{D8CF1B2D-839F-41D8-9E6A-0D0FC25DEEA5}" srcOrd="1" destOrd="0" presId="urn:microsoft.com/office/officeart/2005/8/layout/hierarchy4"/>
    <dgm:cxn modelId="{D11B2899-D614-4AB7-AC5D-853E9001FD71}" type="presParOf" srcId="{606DE155-7C87-40F2-BE84-BDF7F1D9C0B8}" destId="{E58A519E-80CD-4B71-90A0-7FF652691F8F}" srcOrd="5" destOrd="0" presId="urn:microsoft.com/office/officeart/2005/8/layout/hierarchy4"/>
    <dgm:cxn modelId="{96ACABC3-0DCE-4BEE-9157-EAB40EC7E449}" type="presParOf" srcId="{606DE155-7C87-40F2-BE84-BDF7F1D9C0B8}" destId="{0F60731E-8F46-4761-BE7C-DC82E1E6B2FA}" srcOrd="6" destOrd="0" presId="urn:microsoft.com/office/officeart/2005/8/layout/hierarchy4"/>
    <dgm:cxn modelId="{E84D13A9-AD1C-4297-8222-B80C8FE011D7}" type="presParOf" srcId="{0F60731E-8F46-4761-BE7C-DC82E1E6B2FA}" destId="{01E79E99-CB25-4D93-A012-3F68E0060CC2}" srcOrd="0" destOrd="0" presId="urn:microsoft.com/office/officeart/2005/8/layout/hierarchy4"/>
    <dgm:cxn modelId="{8D5927E4-0049-41D2-BB93-6729677CA0EA}" type="presParOf" srcId="{0F60731E-8F46-4761-BE7C-DC82E1E6B2FA}" destId="{E823FD61-D74B-4FEA-A1BB-B31415E0EBA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3E07CE01-47A7-4AC5-AA73-D08275158934}" type="pres">
      <dgm:prSet presAssocID="{1055E250-606A-4F6F-869F-F064406BAE85}" presName="linear" presStyleCnt="0">
        <dgm:presLayoutVars>
          <dgm:animLvl val="lvl"/>
          <dgm:resizeHandles val="exact"/>
        </dgm:presLayoutVars>
      </dgm:prSet>
      <dgm:spPr/>
    </dgm:pt>
    <dgm:pt modelId="{4722DB3B-82B0-43A6-82E7-87E6177F3705}" type="pres">
      <dgm:prSet presAssocID="{406FEF77-73B4-4065-8646-91BA9E81569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6EE4403-0574-43EE-8FFE-1AB25D7E439D}" type="pres">
      <dgm:prSet presAssocID="{406FEF77-73B4-4065-8646-91BA9E815692}" presName="childText" presStyleLbl="revTx" presStyleIdx="0" presStyleCnt="3">
        <dgm:presLayoutVars>
          <dgm:bulletEnabled val="1"/>
        </dgm:presLayoutVars>
      </dgm:prSet>
      <dgm:spPr/>
    </dgm:pt>
    <dgm:pt modelId="{5A465A8A-31B3-49E1-9BDB-2BAE701B3B92}" type="pres">
      <dgm:prSet presAssocID="{3BE94250-3021-431A-8BE8-92C9E333B83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E76FEB1-7A60-4E7C-849E-68112C4D12B1}" type="pres">
      <dgm:prSet presAssocID="{3BE94250-3021-431A-8BE8-92C9E333B834}" presName="childText" presStyleLbl="revTx" presStyleIdx="1" presStyleCnt="3">
        <dgm:presLayoutVars>
          <dgm:bulletEnabled val="1"/>
        </dgm:presLayoutVars>
      </dgm:prSet>
      <dgm:spPr/>
    </dgm:pt>
    <dgm:pt modelId="{9F7EC408-CAE1-4E44-B682-1F25AAD95D95}" type="pres">
      <dgm:prSet presAssocID="{FAE7D099-9913-48AB-B081-B6A3094B9E0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BDA3B3F-D03F-4F48-91A9-9F1C7BF26666}" type="pres">
      <dgm:prSet presAssocID="{FAE7D099-9913-48AB-B081-B6A3094B9E08}" presName="childText" presStyleLbl="revTx" presStyleIdx="2" presStyleCnt="3">
        <dgm:presLayoutVars>
          <dgm:bulletEnabled val="1"/>
        </dgm:presLayoutVars>
      </dgm:prSet>
      <dgm:spPr/>
    </dgm:pt>
    <dgm:pt modelId="{1FFA9B01-4D2A-4155-ADDC-5CD40253B231}" type="pres">
      <dgm:prSet presAssocID="{09E7C9FE-9972-4BA8-A5C4-88F69BDFFB16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411A5A46-D5C8-4AB8-A7AB-AF060C85E39D}" type="presOf" srcId="{3BE94250-3021-431A-8BE8-92C9E333B834}" destId="{5A465A8A-31B3-49E1-9BDB-2BAE701B3B92}" srcOrd="0" destOrd="0" presId="urn:microsoft.com/office/officeart/2005/8/layout/vList2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5CEA0078-0630-40FB-BB55-9F1075B8679E}" type="presOf" srcId="{09E7C9FE-9972-4BA8-A5C4-88F69BDFFB16}" destId="{1FFA9B01-4D2A-4155-ADDC-5CD40253B231}" srcOrd="0" destOrd="0" presId="urn:microsoft.com/office/officeart/2005/8/layout/vList2"/>
    <dgm:cxn modelId="{B4381941-CD85-4610-9523-18D56A6B49D5}" type="presOf" srcId="{2BB682B6-8CFE-40AF-B784-426E04B32272}" destId="{7E76FEB1-7A60-4E7C-849E-68112C4D12B1}" srcOrd="0" destOrd="1" presId="urn:microsoft.com/office/officeart/2005/8/layout/vList2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4E85DBE4-69C5-4C04-8DE6-DCA732E95DB0}" type="presOf" srcId="{E694D4EE-E378-4D48-B655-92C34768AA71}" destId="{06EE4403-0574-43EE-8FFE-1AB25D7E439D}" srcOrd="0" destOrd="0" presId="urn:microsoft.com/office/officeart/2005/8/layout/vList2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79193AC0-F550-4CF3-B6CC-F18E387BA412}" type="presOf" srcId="{1055E250-606A-4F6F-869F-F064406BAE85}" destId="{3E07CE01-47A7-4AC5-AA73-D08275158934}" srcOrd="0" destOrd="0" presId="urn:microsoft.com/office/officeart/2005/8/layout/vList2"/>
    <dgm:cxn modelId="{3C84C995-77AC-43CB-916C-94EFFEC2C580}" type="presOf" srcId="{E9FE8C8A-B060-49DA-8810-6B970D496FA5}" destId="{7E76FEB1-7A60-4E7C-849E-68112C4D12B1}" srcOrd="0" destOrd="0" presId="urn:microsoft.com/office/officeart/2005/8/layout/vList2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1920A750-A601-43BB-9FCA-02E5CD3200CA}" type="presOf" srcId="{406FEF77-73B4-4065-8646-91BA9E815692}" destId="{4722DB3B-82B0-43A6-82E7-87E6177F3705}" srcOrd="0" destOrd="0" presId="urn:microsoft.com/office/officeart/2005/8/layout/vList2"/>
    <dgm:cxn modelId="{EB50653F-5F11-48B7-884F-6329E5C4D16C}" type="presOf" srcId="{FAE7D099-9913-48AB-B081-B6A3094B9E08}" destId="{9F7EC408-CAE1-4E44-B682-1F25AAD95D95}" srcOrd="0" destOrd="0" presId="urn:microsoft.com/office/officeart/2005/8/layout/vList2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45D6842C-0603-4EDF-8480-3DE501195EE3}" type="presOf" srcId="{DC692042-633C-4B7E-9B55-D372DF6D6E52}" destId="{9BDA3B3F-D03F-4F48-91A9-9F1C7BF26666}" srcOrd="0" destOrd="1" presId="urn:microsoft.com/office/officeart/2005/8/layout/vList2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36235BCF-FCC4-4CDC-93DF-AA5746F2B8D3}" type="presOf" srcId="{5BB96CB6-6D5F-48A1-91E4-B045BBA8F2A4}" destId="{9BDA3B3F-D03F-4F48-91A9-9F1C7BF26666}" srcOrd="0" destOrd="2" presId="urn:microsoft.com/office/officeart/2005/8/layout/vList2"/>
    <dgm:cxn modelId="{63B21A31-705F-4B35-AC27-EE021DA043B0}" type="presOf" srcId="{08608221-7A35-4758-B554-7E12777A183B}" destId="{9BDA3B3F-D03F-4F48-91A9-9F1C7BF26666}" srcOrd="0" destOrd="0" presId="urn:microsoft.com/office/officeart/2005/8/layout/vList2"/>
    <dgm:cxn modelId="{CF8BE456-4124-48F3-AC98-DB129C28B3F4}" type="presParOf" srcId="{3E07CE01-47A7-4AC5-AA73-D08275158934}" destId="{4722DB3B-82B0-43A6-82E7-87E6177F3705}" srcOrd="0" destOrd="0" presId="urn:microsoft.com/office/officeart/2005/8/layout/vList2"/>
    <dgm:cxn modelId="{4D1FAC4F-F1D0-40D4-AB43-09F7F5FB250D}" type="presParOf" srcId="{3E07CE01-47A7-4AC5-AA73-D08275158934}" destId="{06EE4403-0574-43EE-8FFE-1AB25D7E439D}" srcOrd="1" destOrd="0" presId="urn:microsoft.com/office/officeart/2005/8/layout/vList2"/>
    <dgm:cxn modelId="{871DB04C-7462-49CE-A3CA-8F684BDF9E23}" type="presParOf" srcId="{3E07CE01-47A7-4AC5-AA73-D08275158934}" destId="{5A465A8A-31B3-49E1-9BDB-2BAE701B3B92}" srcOrd="2" destOrd="0" presId="urn:microsoft.com/office/officeart/2005/8/layout/vList2"/>
    <dgm:cxn modelId="{78642480-7BDA-4140-AE87-616D2C875EE9}" type="presParOf" srcId="{3E07CE01-47A7-4AC5-AA73-D08275158934}" destId="{7E76FEB1-7A60-4E7C-849E-68112C4D12B1}" srcOrd="3" destOrd="0" presId="urn:microsoft.com/office/officeart/2005/8/layout/vList2"/>
    <dgm:cxn modelId="{EF8AAD4F-C14B-48A3-AA02-A3E9F30E2B32}" type="presParOf" srcId="{3E07CE01-47A7-4AC5-AA73-D08275158934}" destId="{9F7EC408-CAE1-4E44-B682-1F25AAD95D95}" srcOrd="4" destOrd="0" presId="urn:microsoft.com/office/officeart/2005/8/layout/vList2"/>
    <dgm:cxn modelId="{378CE4B4-1F0C-4A44-B0D7-E492938304D4}" type="presParOf" srcId="{3E07CE01-47A7-4AC5-AA73-D08275158934}" destId="{9BDA3B3F-D03F-4F48-91A9-9F1C7BF26666}" srcOrd="5" destOrd="0" presId="urn:microsoft.com/office/officeart/2005/8/layout/vList2"/>
    <dgm:cxn modelId="{D3C6CF4B-D9B7-4A45-94ED-12D72B85B318}" type="presParOf" srcId="{3E07CE01-47A7-4AC5-AA73-D08275158934}" destId="{1FFA9B01-4D2A-4155-ADDC-5CD40253B23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9C764A12-8260-433E-947A-53B62BBEC4CB}" type="pres">
      <dgm:prSet presAssocID="{1055E250-606A-4F6F-869F-F064406BAE85}" presName="linear" presStyleCnt="0">
        <dgm:presLayoutVars>
          <dgm:dir/>
          <dgm:animLvl val="lvl"/>
          <dgm:resizeHandles val="exact"/>
        </dgm:presLayoutVars>
      </dgm:prSet>
      <dgm:spPr/>
    </dgm:pt>
    <dgm:pt modelId="{B53ADB23-F942-43AA-A834-FC78C4A65CB7}" type="pres">
      <dgm:prSet presAssocID="{406FEF77-73B4-4065-8646-91BA9E815692}" presName="parentLin" presStyleCnt="0"/>
      <dgm:spPr/>
    </dgm:pt>
    <dgm:pt modelId="{9D6FF73B-169A-47EA-98AA-B96F068658B3}" type="pres">
      <dgm:prSet presAssocID="{406FEF77-73B4-4065-8646-91BA9E815692}" presName="parentLeftMargin" presStyleLbl="node1" presStyleIdx="0" presStyleCnt="4"/>
      <dgm:spPr/>
    </dgm:pt>
    <dgm:pt modelId="{AF32A6F5-FFDC-439B-AB32-2F9265814B3D}" type="pres">
      <dgm:prSet presAssocID="{406FEF77-73B4-4065-8646-91BA9E81569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5DFFAFF-60D2-479A-90A8-C3A7D887C518}" type="pres">
      <dgm:prSet presAssocID="{406FEF77-73B4-4065-8646-91BA9E815692}" presName="negativeSpace" presStyleCnt="0"/>
      <dgm:spPr/>
    </dgm:pt>
    <dgm:pt modelId="{721BCC9D-0755-40A6-9BAC-F0DE30416DB9}" type="pres">
      <dgm:prSet presAssocID="{406FEF77-73B4-4065-8646-91BA9E815692}" presName="childText" presStyleLbl="conFgAcc1" presStyleIdx="0" presStyleCnt="4">
        <dgm:presLayoutVars>
          <dgm:bulletEnabled val="1"/>
        </dgm:presLayoutVars>
      </dgm:prSet>
      <dgm:spPr/>
    </dgm:pt>
    <dgm:pt modelId="{2189B997-E2A3-465E-A089-BA94704221A3}" type="pres">
      <dgm:prSet presAssocID="{2786E0C0-CFE7-49CA-B104-860262FA93C5}" presName="spaceBetweenRectangles" presStyleCnt="0"/>
      <dgm:spPr/>
    </dgm:pt>
    <dgm:pt modelId="{ECF4FE69-8D2E-4731-AB13-A51B4952D977}" type="pres">
      <dgm:prSet presAssocID="{3BE94250-3021-431A-8BE8-92C9E333B834}" presName="parentLin" presStyleCnt="0"/>
      <dgm:spPr/>
    </dgm:pt>
    <dgm:pt modelId="{98E8CF85-262D-4BC3-883E-E1EC0D093068}" type="pres">
      <dgm:prSet presAssocID="{3BE94250-3021-431A-8BE8-92C9E333B834}" presName="parentLeftMargin" presStyleLbl="node1" presStyleIdx="0" presStyleCnt="4"/>
      <dgm:spPr/>
    </dgm:pt>
    <dgm:pt modelId="{753AEE94-FED0-49BA-A9D2-21C76471E51C}" type="pres">
      <dgm:prSet presAssocID="{3BE94250-3021-431A-8BE8-92C9E333B83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784720B-780E-480B-A01F-937F775BFDE8}" type="pres">
      <dgm:prSet presAssocID="{3BE94250-3021-431A-8BE8-92C9E333B834}" presName="negativeSpace" presStyleCnt="0"/>
      <dgm:spPr/>
    </dgm:pt>
    <dgm:pt modelId="{5704CFA0-61A7-40A9-BD6D-4247BB545EF2}" type="pres">
      <dgm:prSet presAssocID="{3BE94250-3021-431A-8BE8-92C9E333B834}" presName="childText" presStyleLbl="conFgAcc1" presStyleIdx="1" presStyleCnt="4">
        <dgm:presLayoutVars>
          <dgm:bulletEnabled val="1"/>
        </dgm:presLayoutVars>
      </dgm:prSet>
      <dgm:spPr/>
    </dgm:pt>
    <dgm:pt modelId="{4012E5AF-282D-4886-A76D-DD33CC84688B}" type="pres">
      <dgm:prSet presAssocID="{521E4672-E46B-441E-9BE4-82BBEC178727}" presName="spaceBetweenRectangles" presStyleCnt="0"/>
      <dgm:spPr/>
    </dgm:pt>
    <dgm:pt modelId="{FCDFED49-CC43-4CB0-86DE-714EB1FF9029}" type="pres">
      <dgm:prSet presAssocID="{FAE7D099-9913-48AB-B081-B6A3094B9E08}" presName="parentLin" presStyleCnt="0"/>
      <dgm:spPr/>
    </dgm:pt>
    <dgm:pt modelId="{165FB117-2DA1-40BA-85B8-F3FF394BE66C}" type="pres">
      <dgm:prSet presAssocID="{FAE7D099-9913-48AB-B081-B6A3094B9E08}" presName="parentLeftMargin" presStyleLbl="node1" presStyleIdx="1" presStyleCnt="4"/>
      <dgm:spPr/>
    </dgm:pt>
    <dgm:pt modelId="{2F777E94-8047-44BD-B572-11585DCA1906}" type="pres">
      <dgm:prSet presAssocID="{FAE7D099-9913-48AB-B081-B6A3094B9E0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8224055-0B36-4124-A9D5-81EFB4911ECE}" type="pres">
      <dgm:prSet presAssocID="{FAE7D099-9913-48AB-B081-B6A3094B9E08}" presName="negativeSpace" presStyleCnt="0"/>
      <dgm:spPr/>
    </dgm:pt>
    <dgm:pt modelId="{A45D8C57-3D51-4854-9135-F8EDBAB03664}" type="pres">
      <dgm:prSet presAssocID="{FAE7D099-9913-48AB-B081-B6A3094B9E08}" presName="childText" presStyleLbl="conFgAcc1" presStyleIdx="2" presStyleCnt="4">
        <dgm:presLayoutVars>
          <dgm:bulletEnabled val="1"/>
        </dgm:presLayoutVars>
      </dgm:prSet>
      <dgm:spPr/>
    </dgm:pt>
    <dgm:pt modelId="{18395465-5A7F-4A79-8AC9-1F0CD0040613}" type="pres">
      <dgm:prSet presAssocID="{2EA5E3EC-9A72-4CC4-9F31-25B06705553A}" presName="spaceBetweenRectangles" presStyleCnt="0"/>
      <dgm:spPr/>
    </dgm:pt>
    <dgm:pt modelId="{7BBA8442-7B66-4644-A76B-79E75BE28383}" type="pres">
      <dgm:prSet presAssocID="{09E7C9FE-9972-4BA8-A5C4-88F69BDFFB16}" presName="parentLin" presStyleCnt="0"/>
      <dgm:spPr/>
    </dgm:pt>
    <dgm:pt modelId="{35A221C1-CD95-4C19-9240-1DC7C12805D6}" type="pres">
      <dgm:prSet presAssocID="{09E7C9FE-9972-4BA8-A5C4-88F69BDFFB16}" presName="parentLeftMargin" presStyleLbl="node1" presStyleIdx="2" presStyleCnt="4"/>
      <dgm:spPr/>
    </dgm:pt>
    <dgm:pt modelId="{541DE788-E5EA-4EF6-B014-A1CAFBCEF5F9}" type="pres">
      <dgm:prSet presAssocID="{09E7C9FE-9972-4BA8-A5C4-88F69BDFFB1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91657BEA-E170-4559-8C03-32AAEFE99E93}" type="pres">
      <dgm:prSet presAssocID="{09E7C9FE-9972-4BA8-A5C4-88F69BDFFB16}" presName="negativeSpace" presStyleCnt="0"/>
      <dgm:spPr/>
    </dgm:pt>
    <dgm:pt modelId="{AD1A0F94-010E-425A-8643-D8C9F911DF1A}" type="pres">
      <dgm:prSet presAssocID="{09E7C9FE-9972-4BA8-A5C4-88F69BDFFB1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0771CF62-63A4-4547-81D9-990C8833F4EB}" type="presOf" srcId="{08608221-7A35-4758-B554-7E12777A183B}" destId="{A45D8C57-3D51-4854-9135-F8EDBAB03664}" srcOrd="0" destOrd="0" presId="urn:microsoft.com/office/officeart/2005/8/layout/list1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60BBBDC5-C3DC-46E3-8273-6A0FE7914530}" type="presOf" srcId="{FAE7D099-9913-48AB-B081-B6A3094B9E08}" destId="{2F777E94-8047-44BD-B572-11585DCA1906}" srcOrd="1" destOrd="0" presId="urn:microsoft.com/office/officeart/2005/8/layout/list1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3F2672A0-9596-4ABD-8E39-07BBBA0DA30E}" type="presOf" srcId="{1055E250-606A-4F6F-869F-F064406BAE85}" destId="{9C764A12-8260-433E-947A-53B62BBEC4CB}" srcOrd="0" destOrd="0" presId="urn:microsoft.com/office/officeart/2005/8/layout/list1"/>
    <dgm:cxn modelId="{1C00A4C0-18D4-4349-AAD6-A6CF57D8DB87}" type="presOf" srcId="{2BB682B6-8CFE-40AF-B784-426E04B32272}" destId="{5704CFA0-61A7-40A9-BD6D-4247BB545EF2}" srcOrd="0" destOrd="1" presId="urn:microsoft.com/office/officeart/2005/8/layout/list1"/>
    <dgm:cxn modelId="{12F17814-424A-43C8-9F99-8C135BDFDFED}" type="presOf" srcId="{3BE94250-3021-431A-8BE8-92C9E333B834}" destId="{98E8CF85-262D-4BC3-883E-E1EC0D093068}" srcOrd="0" destOrd="0" presId="urn:microsoft.com/office/officeart/2005/8/layout/list1"/>
    <dgm:cxn modelId="{09679734-27A4-40D0-9733-4B3FEFB017FD}" type="presOf" srcId="{09E7C9FE-9972-4BA8-A5C4-88F69BDFFB16}" destId="{35A221C1-CD95-4C19-9240-1DC7C12805D6}" srcOrd="0" destOrd="0" presId="urn:microsoft.com/office/officeart/2005/8/layout/list1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A49175A3-5EFE-462F-9807-0947BCE26A81}" type="presOf" srcId="{3BE94250-3021-431A-8BE8-92C9E333B834}" destId="{753AEE94-FED0-49BA-A9D2-21C76471E51C}" srcOrd="1" destOrd="0" presId="urn:microsoft.com/office/officeart/2005/8/layout/list1"/>
    <dgm:cxn modelId="{D6717506-C3DA-4603-99C8-26C396FFF715}" type="presOf" srcId="{DC692042-633C-4B7E-9B55-D372DF6D6E52}" destId="{A45D8C57-3D51-4854-9135-F8EDBAB03664}" srcOrd="0" destOrd="1" presId="urn:microsoft.com/office/officeart/2005/8/layout/list1"/>
    <dgm:cxn modelId="{CE1E71EA-8720-4C89-9DA6-34FB556099EF}" type="presOf" srcId="{E9FE8C8A-B060-49DA-8810-6B970D496FA5}" destId="{5704CFA0-61A7-40A9-BD6D-4247BB545EF2}" srcOrd="0" destOrd="0" presId="urn:microsoft.com/office/officeart/2005/8/layout/list1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FEBABF1B-DF57-44B0-919A-EBA2F19F03F6}" type="presOf" srcId="{E694D4EE-E378-4D48-B655-92C34768AA71}" destId="{721BCC9D-0755-40A6-9BAC-F0DE30416DB9}" srcOrd="0" destOrd="0" presId="urn:microsoft.com/office/officeart/2005/8/layout/list1"/>
    <dgm:cxn modelId="{5737C7EB-8336-4622-A415-D0DBE9EE6F69}" type="presOf" srcId="{406FEF77-73B4-4065-8646-91BA9E815692}" destId="{9D6FF73B-169A-47EA-98AA-B96F068658B3}" srcOrd="0" destOrd="0" presId="urn:microsoft.com/office/officeart/2005/8/layout/list1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AB18219A-CAAC-4E09-A72C-689E25C17DCA}" type="presOf" srcId="{09E7C9FE-9972-4BA8-A5C4-88F69BDFFB16}" destId="{541DE788-E5EA-4EF6-B014-A1CAFBCEF5F9}" srcOrd="1" destOrd="0" presId="urn:microsoft.com/office/officeart/2005/8/layout/list1"/>
    <dgm:cxn modelId="{6793EB22-63B1-4453-B642-EF7E5F8C1BE0}" type="presOf" srcId="{FAE7D099-9913-48AB-B081-B6A3094B9E08}" destId="{165FB117-2DA1-40BA-85B8-F3FF394BE66C}" srcOrd="0" destOrd="0" presId="urn:microsoft.com/office/officeart/2005/8/layout/list1"/>
    <dgm:cxn modelId="{E17CBD66-B47A-46AC-88DD-ADE64784FCD7}" type="presOf" srcId="{406FEF77-73B4-4065-8646-91BA9E815692}" destId="{AF32A6F5-FFDC-439B-AB32-2F9265814B3D}" srcOrd="1" destOrd="0" presId="urn:microsoft.com/office/officeart/2005/8/layout/list1"/>
    <dgm:cxn modelId="{E935EC18-4CFF-4B6A-87EB-C895BB7EF9CD}" type="presOf" srcId="{5BB96CB6-6D5F-48A1-91E4-B045BBA8F2A4}" destId="{A45D8C57-3D51-4854-9135-F8EDBAB03664}" srcOrd="0" destOrd="2" presId="urn:microsoft.com/office/officeart/2005/8/layout/list1"/>
    <dgm:cxn modelId="{58445B8B-946A-4DF7-B075-FD939D0A3AC1}" type="presParOf" srcId="{9C764A12-8260-433E-947A-53B62BBEC4CB}" destId="{B53ADB23-F942-43AA-A834-FC78C4A65CB7}" srcOrd="0" destOrd="0" presId="urn:microsoft.com/office/officeart/2005/8/layout/list1"/>
    <dgm:cxn modelId="{D024FFD0-9C90-4039-8A62-69B79F3FDD77}" type="presParOf" srcId="{B53ADB23-F942-43AA-A834-FC78C4A65CB7}" destId="{9D6FF73B-169A-47EA-98AA-B96F068658B3}" srcOrd="0" destOrd="0" presId="urn:microsoft.com/office/officeart/2005/8/layout/list1"/>
    <dgm:cxn modelId="{2DAA750F-4298-44E0-9611-84CB661842CE}" type="presParOf" srcId="{B53ADB23-F942-43AA-A834-FC78C4A65CB7}" destId="{AF32A6F5-FFDC-439B-AB32-2F9265814B3D}" srcOrd="1" destOrd="0" presId="urn:microsoft.com/office/officeart/2005/8/layout/list1"/>
    <dgm:cxn modelId="{F26616D7-5CA1-4EAB-BC10-AA86E32599D0}" type="presParOf" srcId="{9C764A12-8260-433E-947A-53B62BBEC4CB}" destId="{D5DFFAFF-60D2-479A-90A8-C3A7D887C518}" srcOrd="1" destOrd="0" presId="urn:microsoft.com/office/officeart/2005/8/layout/list1"/>
    <dgm:cxn modelId="{60DC75EB-BA88-4487-9A5C-8B7C01C752DA}" type="presParOf" srcId="{9C764A12-8260-433E-947A-53B62BBEC4CB}" destId="{721BCC9D-0755-40A6-9BAC-F0DE30416DB9}" srcOrd="2" destOrd="0" presId="urn:microsoft.com/office/officeart/2005/8/layout/list1"/>
    <dgm:cxn modelId="{116820D9-9B3D-42FC-9317-F33BFA20A22C}" type="presParOf" srcId="{9C764A12-8260-433E-947A-53B62BBEC4CB}" destId="{2189B997-E2A3-465E-A089-BA94704221A3}" srcOrd="3" destOrd="0" presId="urn:microsoft.com/office/officeart/2005/8/layout/list1"/>
    <dgm:cxn modelId="{15341524-0A97-4D06-9C2B-8179057F2475}" type="presParOf" srcId="{9C764A12-8260-433E-947A-53B62BBEC4CB}" destId="{ECF4FE69-8D2E-4731-AB13-A51B4952D977}" srcOrd="4" destOrd="0" presId="urn:microsoft.com/office/officeart/2005/8/layout/list1"/>
    <dgm:cxn modelId="{2767162D-CAB6-4BA4-BB43-BAE871D4BEDA}" type="presParOf" srcId="{ECF4FE69-8D2E-4731-AB13-A51B4952D977}" destId="{98E8CF85-262D-4BC3-883E-E1EC0D093068}" srcOrd="0" destOrd="0" presId="urn:microsoft.com/office/officeart/2005/8/layout/list1"/>
    <dgm:cxn modelId="{2587D664-05B8-4BFA-810D-E420D6359698}" type="presParOf" srcId="{ECF4FE69-8D2E-4731-AB13-A51B4952D977}" destId="{753AEE94-FED0-49BA-A9D2-21C76471E51C}" srcOrd="1" destOrd="0" presId="urn:microsoft.com/office/officeart/2005/8/layout/list1"/>
    <dgm:cxn modelId="{CA4172F6-3739-4F85-B7EC-9F0AAEAEFE23}" type="presParOf" srcId="{9C764A12-8260-433E-947A-53B62BBEC4CB}" destId="{D784720B-780E-480B-A01F-937F775BFDE8}" srcOrd="5" destOrd="0" presId="urn:microsoft.com/office/officeart/2005/8/layout/list1"/>
    <dgm:cxn modelId="{F66B3A85-DFF3-4689-85CA-F71040CD6C39}" type="presParOf" srcId="{9C764A12-8260-433E-947A-53B62BBEC4CB}" destId="{5704CFA0-61A7-40A9-BD6D-4247BB545EF2}" srcOrd="6" destOrd="0" presId="urn:microsoft.com/office/officeart/2005/8/layout/list1"/>
    <dgm:cxn modelId="{A15A3C7F-0E30-426F-8786-991BCE64F42F}" type="presParOf" srcId="{9C764A12-8260-433E-947A-53B62BBEC4CB}" destId="{4012E5AF-282D-4886-A76D-DD33CC84688B}" srcOrd="7" destOrd="0" presId="urn:microsoft.com/office/officeart/2005/8/layout/list1"/>
    <dgm:cxn modelId="{CA9F4768-A8E1-4E4E-BDF3-FC612C6BA903}" type="presParOf" srcId="{9C764A12-8260-433E-947A-53B62BBEC4CB}" destId="{FCDFED49-CC43-4CB0-86DE-714EB1FF9029}" srcOrd="8" destOrd="0" presId="urn:microsoft.com/office/officeart/2005/8/layout/list1"/>
    <dgm:cxn modelId="{383AC836-4061-4F2D-8BF6-1EAAF2DFB1A6}" type="presParOf" srcId="{FCDFED49-CC43-4CB0-86DE-714EB1FF9029}" destId="{165FB117-2DA1-40BA-85B8-F3FF394BE66C}" srcOrd="0" destOrd="0" presId="urn:microsoft.com/office/officeart/2005/8/layout/list1"/>
    <dgm:cxn modelId="{191ECB68-5E52-4105-8FC7-9FCF7FF58A61}" type="presParOf" srcId="{FCDFED49-CC43-4CB0-86DE-714EB1FF9029}" destId="{2F777E94-8047-44BD-B572-11585DCA1906}" srcOrd="1" destOrd="0" presId="urn:microsoft.com/office/officeart/2005/8/layout/list1"/>
    <dgm:cxn modelId="{35FB4E33-E908-4419-918D-A0A51CD849B8}" type="presParOf" srcId="{9C764A12-8260-433E-947A-53B62BBEC4CB}" destId="{58224055-0B36-4124-A9D5-81EFB4911ECE}" srcOrd="9" destOrd="0" presId="urn:microsoft.com/office/officeart/2005/8/layout/list1"/>
    <dgm:cxn modelId="{C7900069-D68C-40BB-B689-6EFCD3E5E24E}" type="presParOf" srcId="{9C764A12-8260-433E-947A-53B62BBEC4CB}" destId="{A45D8C57-3D51-4854-9135-F8EDBAB03664}" srcOrd="10" destOrd="0" presId="urn:microsoft.com/office/officeart/2005/8/layout/list1"/>
    <dgm:cxn modelId="{6F9A7528-C57B-4CA8-8EB9-D360A77D3737}" type="presParOf" srcId="{9C764A12-8260-433E-947A-53B62BBEC4CB}" destId="{18395465-5A7F-4A79-8AC9-1F0CD0040613}" srcOrd="11" destOrd="0" presId="urn:microsoft.com/office/officeart/2005/8/layout/list1"/>
    <dgm:cxn modelId="{CA2A35C7-99F7-4F79-AD3A-3F7A06E16E02}" type="presParOf" srcId="{9C764A12-8260-433E-947A-53B62BBEC4CB}" destId="{7BBA8442-7B66-4644-A76B-79E75BE28383}" srcOrd="12" destOrd="0" presId="urn:microsoft.com/office/officeart/2005/8/layout/list1"/>
    <dgm:cxn modelId="{2689B8B4-341A-4651-822E-05EABFC6984F}" type="presParOf" srcId="{7BBA8442-7B66-4644-A76B-79E75BE28383}" destId="{35A221C1-CD95-4C19-9240-1DC7C12805D6}" srcOrd="0" destOrd="0" presId="urn:microsoft.com/office/officeart/2005/8/layout/list1"/>
    <dgm:cxn modelId="{3F2A6838-4EE0-4B8B-9088-0E91A7CC5F8A}" type="presParOf" srcId="{7BBA8442-7B66-4644-A76B-79E75BE28383}" destId="{541DE788-E5EA-4EF6-B014-A1CAFBCEF5F9}" srcOrd="1" destOrd="0" presId="urn:microsoft.com/office/officeart/2005/8/layout/list1"/>
    <dgm:cxn modelId="{C67173AD-3DCC-4C91-A8A8-2435DA9DDF9D}" type="presParOf" srcId="{9C764A12-8260-433E-947A-53B62BBEC4CB}" destId="{91657BEA-E170-4559-8C03-32AAEFE99E93}" srcOrd="13" destOrd="0" presId="urn:microsoft.com/office/officeart/2005/8/layout/list1"/>
    <dgm:cxn modelId="{C6BF4B4B-47BB-42FE-B79B-03B3339D10DD}" type="presParOf" srcId="{9C764A12-8260-433E-947A-53B62BBEC4CB}" destId="{AD1A0F94-010E-425A-8643-D8C9F911DF1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3F4DC9F4-EE04-4F53-90CB-B8DCB0233458}" type="pres">
      <dgm:prSet presAssocID="{1055E250-606A-4F6F-869F-F064406BAE85}" presName="Name0" presStyleCnt="0">
        <dgm:presLayoutVars>
          <dgm:dir/>
          <dgm:animLvl val="lvl"/>
          <dgm:resizeHandles val="exact"/>
        </dgm:presLayoutVars>
      </dgm:prSet>
      <dgm:spPr/>
    </dgm:pt>
    <dgm:pt modelId="{7AEEAF0F-17E4-49C5-B0D7-AD9C45B7F787}" type="pres">
      <dgm:prSet presAssocID="{406FEF77-73B4-4065-8646-91BA9E815692}" presName="composite" presStyleCnt="0"/>
      <dgm:spPr/>
    </dgm:pt>
    <dgm:pt modelId="{FAECF1EB-A7C8-4491-AA92-5A923AAC1C7D}" type="pres">
      <dgm:prSet presAssocID="{406FEF77-73B4-4065-8646-91BA9E815692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54CC914A-6563-427E-9857-FE0504AFD021}" type="pres">
      <dgm:prSet presAssocID="{406FEF77-73B4-4065-8646-91BA9E815692}" presName="desTx" presStyleLbl="alignAccFollowNode1" presStyleIdx="0" presStyleCnt="4">
        <dgm:presLayoutVars>
          <dgm:bulletEnabled val="1"/>
        </dgm:presLayoutVars>
      </dgm:prSet>
      <dgm:spPr/>
    </dgm:pt>
    <dgm:pt modelId="{3E2FCE48-848B-4FFE-831C-0C077B25A9E6}" type="pres">
      <dgm:prSet presAssocID="{2786E0C0-CFE7-49CA-B104-860262FA93C5}" presName="space" presStyleCnt="0"/>
      <dgm:spPr/>
    </dgm:pt>
    <dgm:pt modelId="{E87A772D-FFFD-49E2-BCDB-C92833ADBE62}" type="pres">
      <dgm:prSet presAssocID="{3BE94250-3021-431A-8BE8-92C9E333B834}" presName="composite" presStyleCnt="0"/>
      <dgm:spPr/>
    </dgm:pt>
    <dgm:pt modelId="{D0D5A2AA-DE56-491C-913E-6614843AC933}" type="pres">
      <dgm:prSet presAssocID="{3BE94250-3021-431A-8BE8-92C9E333B834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63CE67B6-DDC6-4BD8-9DE8-FD5FBD0652C5}" type="pres">
      <dgm:prSet presAssocID="{3BE94250-3021-431A-8BE8-92C9E333B834}" presName="desTx" presStyleLbl="alignAccFollowNode1" presStyleIdx="1" presStyleCnt="4">
        <dgm:presLayoutVars>
          <dgm:bulletEnabled val="1"/>
        </dgm:presLayoutVars>
      </dgm:prSet>
      <dgm:spPr/>
    </dgm:pt>
    <dgm:pt modelId="{A7D3F9E2-BF72-4BBD-9C61-95AAF88B92B7}" type="pres">
      <dgm:prSet presAssocID="{521E4672-E46B-441E-9BE4-82BBEC178727}" presName="space" presStyleCnt="0"/>
      <dgm:spPr/>
    </dgm:pt>
    <dgm:pt modelId="{D7C13C36-8D91-48C1-8A89-0E1F1B6DB393}" type="pres">
      <dgm:prSet presAssocID="{FAE7D099-9913-48AB-B081-B6A3094B9E08}" presName="composite" presStyleCnt="0"/>
      <dgm:spPr/>
    </dgm:pt>
    <dgm:pt modelId="{3DBECB47-0FB8-4B53-84FE-A059750F0D7C}" type="pres">
      <dgm:prSet presAssocID="{FAE7D099-9913-48AB-B081-B6A3094B9E08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5A67B3CC-055A-440B-AA17-CF2145A04751}" type="pres">
      <dgm:prSet presAssocID="{FAE7D099-9913-48AB-B081-B6A3094B9E08}" presName="desTx" presStyleLbl="alignAccFollowNode1" presStyleIdx="2" presStyleCnt="4">
        <dgm:presLayoutVars>
          <dgm:bulletEnabled val="1"/>
        </dgm:presLayoutVars>
      </dgm:prSet>
      <dgm:spPr/>
    </dgm:pt>
    <dgm:pt modelId="{CB9967D4-4261-4705-8A61-5C98AF2AFC00}" type="pres">
      <dgm:prSet presAssocID="{2EA5E3EC-9A72-4CC4-9F31-25B06705553A}" presName="space" presStyleCnt="0"/>
      <dgm:spPr/>
    </dgm:pt>
    <dgm:pt modelId="{303064A0-8BD6-48E6-9193-04F1AE84ECAF}" type="pres">
      <dgm:prSet presAssocID="{09E7C9FE-9972-4BA8-A5C4-88F69BDFFB16}" presName="composite" presStyleCnt="0"/>
      <dgm:spPr/>
    </dgm:pt>
    <dgm:pt modelId="{0D86B266-64A0-40FF-927B-5BDD37449379}" type="pres">
      <dgm:prSet presAssocID="{09E7C9FE-9972-4BA8-A5C4-88F69BDFFB16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21FB09A6-11C3-4DC1-A99E-D2B3234C9759}" type="pres">
      <dgm:prSet presAssocID="{09E7C9FE-9972-4BA8-A5C4-88F69BDFFB16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F27A447F-544C-4159-8199-E84611667251}" type="presOf" srcId="{3BE94250-3021-431A-8BE8-92C9E333B834}" destId="{D0D5A2AA-DE56-491C-913E-6614843AC933}" srcOrd="0" destOrd="0" presId="urn:microsoft.com/office/officeart/2005/8/layout/hList1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2634E034-F6CA-46A7-A2DD-4E0E656BF916}" type="presOf" srcId="{5BB96CB6-6D5F-48A1-91E4-B045BBA8F2A4}" destId="{5A67B3CC-055A-440B-AA17-CF2145A04751}" srcOrd="0" destOrd="2" presId="urn:microsoft.com/office/officeart/2005/8/layout/hList1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31F415A9-0648-4FBA-BF94-AECB12462E89}" type="presOf" srcId="{1055E250-606A-4F6F-869F-F064406BAE85}" destId="{3F4DC9F4-EE04-4F53-90CB-B8DCB0233458}" srcOrd="0" destOrd="0" presId="urn:microsoft.com/office/officeart/2005/8/layout/hList1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25BABD84-2282-4EF0-9980-A47B998CCF0F}" type="presOf" srcId="{406FEF77-73B4-4065-8646-91BA9E815692}" destId="{FAECF1EB-A7C8-4491-AA92-5A923AAC1C7D}" srcOrd="0" destOrd="0" presId="urn:microsoft.com/office/officeart/2005/8/layout/hList1"/>
    <dgm:cxn modelId="{2D667527-40E9-4008-B3A8-8BBEED4AACE8}" type="presOf" srcId="{E694D4EE-E378-4D48-B655-92C34768AA71}" destId="{54CC914A-6563-427E-9857-FE0504AFD021}" srcOrd="0" destOrd="0" presId="urn:microsoft.com/office/officeart/2005/8/layout/hList1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450C83D2-08EF-435C-9AB8-AAA02B70AF85}" type="presOf" srcId="{2BB682B6-8CFE-40AF-B784-426E04B32272}" destId="{63CE67B6-DDC6-4BD8-9DE8-FD5FBD0652C5}" srcOrd="0" destOrd="1" presId="urn:microsoft.com/office/officeart/2005/8/layout/hList1"/>
    <dgm:cxn modelId="{E79044FA-A5B5-42D5-A9AE-2232347B5F93}" type="presOf" srcId="{09E7C9FE-9972-4BA8-A5C4-88F69BDFFB16}" destId="{0D86B266-64A0-40FF-927B-5BDD37449379}" srcOrd="0" destOrd="0" presId="urn:microsoft.com/office/officeart/2005/8/layout/hList1"/>
    <dgm:cxn modelId="{9E8234AC-32FD-4008-9F9D-B383043BA7F8}" type="presOf" srcId="{E9FE8C8A-B060-49DA-8810-6B970D496FA5}" destId="{63CE67B6-DDC6-4BD8-9DE8-FD5FBD0652C5}" srcOrd="0" destOrd="0" presId="urn:microsoft.com/office/officeart/2005/8/layout/hList1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3D76780F-E701-4790-B13A-C35AD9757B4A}" type="presOf" srcId="{08608221-7A35-4758-B554-7E12777A183B}" destId="{5A67B3CC-055A-440B-AA17-CF2145A04751}" srcOrd="0" destOrd="0" presId="urn:microsoft.com/office/officeart/2005/8/layout/hList1"/>
    <dgm:cxn modelId="{4A14BB08-2C22-4022-AAF7-2B30CFE205A9}" type="presOf" srcId="{DC692042-633C-4B7E-9B55-D372DF6D6E52}" destId="{5A67B3CC-055A-440B-AA17-CF2145A04751}" srcOrd="0" destOrd="1" presId="urn:microsoft.com/office/officeart/2005/8/layout/hList1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9BF4B6CA-7A48-4E39-BDFF-3E6EB9DED1A7}" type="presOf" srcId="{FAE7D099-9913-48AB-B081-B6A3094B9E08}" destId="{3DBECB47-0FB8-4B53-84FE-A059750F0D7C}" srcOrd="0" destOrd="0" presId="urn:microsoft.com/office/officeart/2005/8/layout/hList1"/>
    <dgm:cxn modelId="{AF5073EA-E49F-4303-84CD-D695B379440A}" type="presParOf" srcId="{3F4DC9F4-EE04-4F53-90CB-B8DCB0233458}" destId="{7AEEAF0F-17E4-49C5-B0D7-AD9C45B7F787}" srcOrd="0" destOrd="0" presId="urn:microsoft.com/office/officeart/2005/8/layout/hList1"/>
    <dgm:cxn modelId="{6E1E91DD-3D56-4757-A0EF-762DD6ACB1B4}" type="presParOf" srcId="{7AEEAF0F-17E4-49C5-B0D7-AD9C45B7F787}" destId="{FAECF1EB-A7C8-4491-AA92-5A923AAC1C7D}" srcOrd="0" destOrd="0" presId="urn:microsoft.com/office/officeart/2005/8/layout/hList1"/>
    <dgm:cxn modelId="{6BE75D37-6CAC-4C0A-8359-A5EBE76E0D98}" type="presParOf" srcId="{7AEEAF0F-17E4-49C5-B0D7-AD9C45B7F787}" destId="{54CC914A-6563-427E-9857-FE0504AFD021}" srcOrd="1" destOrd="0" presId="urn:microsoft.com/office/officeart/2005/8/layout/hList1"/>
    <dgm:cxn modelId="{93DEF442-5011-45FB-926E-07B5EE57EF8D}" type="presParOf" srcId="{3F4DC9F4-EE04-4F53-90CB-B8DCB0233458}" destId="{3E2FCE48-848B-4FFE-831C-0C077B25A9E6}" srcOrd="1" destOrd="0" presId="urn:microsoft.com/office/officeart/2005/8/layout/hList1"/>
    <dgm:cxn modelId="{11F1CE59-6EA3-460F-9220-4C672B4386B4}" type="presParOf" srcId="{3F4DC9F4-EE04-4F53-90CB-B8DCB0233458}" destId="{E87A772D-FFFD-49E2-BCDB-C92833ADBE62}" srcOrd="2" destOrd="0" presId="urn:microsoft.com/office/officeart/2005/8/layout/hList1"/>
    <dgm:cxn modelId="{21010789-1911-404D-8384-E31740665A7F}" type="presParOf" srcId="{E87A772D-FFFD-49E2-BCDB-C92833ADBE62}" destId="{D0D5A2AA-DE56-491C-913E-6614843AC933}" srcOrd="0" destOrd="0" presId="urn:microsoft.com/office/officeart/2005/8/layout/hList1"/>
    <dgm:cxn modelId="{AF54094B-36A0-4ED1-A611-0944EBEFDB8C}" type="presParOf" srcId="{E87A772D-FFFD-49E2-BCDB-C92833ADBE62}" destId="{63CE67B6-DDC6-4BD8-9DE8-FD5FBD0652C5}" srcOrd="1" destOrd="0" presId="urn:microsoft.com/office/officeart/2005/8/layout/hList1"/>
    <dgm:cxn modelId="{CCFA6F8F-B3E5-48DF-8112-DC0DCC0E82F3}" type="presParOf" srcId="{3F4DC9F4-EE04-4F53-90CB-B8DCB0233458}" destId="{A7D3F9E2-BF72-4BBD-9C61-95AAF88B92B7}" srcOrd="3" destOrd="0" presId="urn:microsoft.com/office/officeart/2005/8/layout/hList1"/>
    <dgm:cxn modelId="{199F98C2-CD3D-41A7-95C5-290D6731B243}" type="presParOf" srcId="{3F4DC9F4-EE04-4F53-90CB-B8DCB0233458}" destId="{D7C13C36-8D91-48C1-8A89-0E1F1B6DB393}" srcOrd="4" destOrd="0" presId="urn:microsoft.com/office/officeart/2005/8/layout/hList1"/>
    <dgm:cxn modelId="{20E762ED-D60B-4883-9114-A0E8AB69C1B6}" type="presParOf" srcId="{D7C13C36-8D91-48C1-8A89-0E1F1B6DB393}" destId="{3DBECB47-0FB8-4B53-84FE-A059750F0D7C}" srcOrd="0" destOrd="0" presId="urn:microsoft.com/office/officeart/2005/8/layout/hList1"/>
    <dgm:cxn modelId="{83ECF414-2758-4186-A6B4-A401DF90B731}" type="presParOf" srcId="{D7C13C36-8D91-48C1-8A89-0E1F1B6DB393}" destId="{5A67B3CC-055A-440B-AA17-CF2145A04751}" srcOrd="1" destOrd="0" presId="urn:microsoft.com/office/officeart/2005/8/layout/hList1"/>
    <dgm:cxn modelId="{E3E3EB14-6BB0-41EE-8979-6D3B0BE4A3C0}" type="presParOf" srcId="{3F4DC9F4-EE04-4F53-90CB-B8DCB0233458}" destId="{CB9967D4-4261-4705-8A61-5C98AF2AFC00}" srcOrd="5" destOrd="0" presId="urn:microsoft.com/office/officeart/2005/8/layout/hList1"/>
    <dgm:cxn modelId="{9E8AC66C-C0AA-4D79-85E3-7A8DDC535EDA}" type="presParOf" srcId="{3F4DC9F4-EE04-4F53-90CB-B8DCB0233458}" destId="{303064A0-8BD6-48E6-9193-04F1AE84ECAF}" srcOrd="6" destOrd="0" presId="urn:microsoft.com/office/officeart/2005/8/layout/hList1"/>
    <dgm:cxn modelId="{02831856-809D-4E4C-89F5-315F9F34844C}" type="presParOf" srcId="{303064A0-8BD6-48E6-9193-04F1AE84ECAF}" destId="{0D86B266-64A0-40FF-927B-5BDD37449379}" srcOrd="0" destOrd="0" presId="urn:microsoft.com/office/officeart/2005/8/layout/hList1"/>
    <dgm:cxn modelId="{D9431A56-53F6-47EA-A3EE-10195AE22D1D}" type="presParOf" srcId="{303064A0-8BD6-48E6-9193-04F1AE84ECAF}" destId="{21FB09A6-11C3-4DC1-A99E-D2B3234C975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4FD2B4F8-37E1-4149-A068-512806E18984}" type="pres">
      <dgm:prSet presAssocID="{1055E250-606A-4F6F-869F-F064406BAE85}" presName="linearFlow" presStyleCnt="0">
        <dgm:presLayoutVars>
          <dgm:dir/>
          <dgm:animLvl val="lvl"/>
          <dgm:resizeHandles/>
        </dgm:presLayoutVars>
      </dgm:prSet>
      <dgm:spPr/>
    </dgm:pt>
    <dgm:pt modelId="{A8ED290C-71BE-40A5-834E-9BA07BD07C77}" type="pres">
      <dgm:prSet presAssocID="{406FEF77-73B4-4065-8646-91BA9E815692}" presName="compositeNode" presStyleCnt="0">
        <dgm:presLayoutVars>
          <dgm:bulletEnabled val="1"/>
        </dgm:presLayoutVars>
      </dgm:prSet>
      <dgm:spPr/>
    </dgm:pt>
    <dgm:pt modelId="{626C6AC4-E262-4CA8-9976-0C9BEDB8C789}" type="pres">
      <dgm:prSet presAssocID="{406FEF77-73B4-4065-8646-91BA9E815692}" presName="image" presStyleLbl="fgImgPlace1" presStyleIdx="0" presStyleCnt="4"/>
      <dgm:spPr/>
    </dgm:pt>
    <dgm:pt modelId="{5F62BEB6-7317-4F9B-8C1D-F25924CBCD50}" type="pres">
      <dgm:prSet presAssocID="{406FEF77-73B4-4065-8646-91BA9E815692}" presName="childNode" presStyleLbl="node1" presStyleIdx="0" presStyleCnt="4">
        <dgm:presLayoutVars>
          <dgm:bulletEnabled val="1"/>
        </dgm:presLayoutVars>
      </dgm:prSet>
      <dgm:spPr/>
    </dgm:pt>
    <dgm:pt modelId="{C1B68772-B827-443C-A117-8347D7B889ED}" type="pres">
      <dgm:prSet presAssocID="{406FEF77-73B4-4065-8646-91BA9E815692}" presName="parentNode" presStyleLbl="revTx" presStyleIdx="0" presStyleCnt="4">
        <dgm:presLayoutVars>
          <dgm:chMax val="0"/>
          <dgm:bulletEnabled val="1"/>
        </dgm:presLayoutVars>
      </dgm:prSet>
      <dgm:spPr/>
    </dgm:pt>
    <dgm:pt modelId="{F6827ACB-3CA8-4445-8F04-011E0B64DD76}" type="pres">
      <dgm:prSet presAssocID="{2786E0C0-CFE7-49CA-B104-860262FA93C5}" presName="sibTrans" presStyleCnt="0"/>
      <dgm:spPr/>
    </dgm:pt>
    <dgm:pt modelId="{EC1378AF-42EC-44D4-8C4A-D464A98D0BE3}" type="pres">
      <dgm:prSet presAssocID="{3BE94250-3021-431A-8BE8-92C9E333B834}" presName="compositeNode" presStyleCnt="0">
        <dgm:presLayoutVars>
          <dgm:bulletEnabled val="1"/>
        </dgm:presLayoutVars>
      </dgm:prSet>
      <dgm:spPr/>
    </dgm:pt>
    <dgm:pt modelId="{B4A17947-F3AB-4E50-8EC3-60ADF647EDE2}" type="pres">
      <dgm:prSet presAssocID="{3BE94250-3021-431A-8BE8-92C9E333B834}" presName="image" presStyleLbl="fgImgPlace1" presStyleIdx="1" presStyleCnt="4"/>
      <dgm:spPr/>
    </dgm:pt>
    <dgm:pt modelId="{7B5118DC-3F2B-4146-9688-249A1799B3A0}" type="pres">
      <dgm:prSet presAssocID="{3BE94250-3021-431A-8BE8-92C9E333B834}" presName="childNode" presStyleLbl="node1" presStyleIdx="1" presStyleCnt="4">
        <dgm:presLayoutVars>
          <dgm:bulletEnabled val="1"/>
        </dgm:presLayoutVars>
      </dgm:prSet>
      <dgm:spPr/>
    </dgm:pt>
    <dgm:pt modelId="{334882C9-EC6E-4287-8AD3-ABD33F406E13}" type="pres">
      <dgm:prSet presAssocID="{3BE94250-3021-431A-8BE8-92C9E333B834}" presName="parentNode" presStyleLbl="revTx" presStyleIdx="1" presStyleCnt="4">
        <dgm:presLayoutVars>
          <dgm:chMax val="0"/>
          <dgm:bulletEnabled val="1"/>
        </dgm:presLayoutVars>
      </dgm:prSet>
      <dgm:spPr/>
    </dgm:pt>
    <dgm:pt modelId="{07699BC9-3A2E-4BE5-B195-EF92FA4A43AA}" type="pres">
      <dgm:prSet presAssocID="{521E4672-E46B-441E-9BE4-82BBEC178727}" presName="sibTrans" presStyleCnt="0"/>
      <dgm:spPr/>
    </dgm:pt>
    <dgm:pt modelId="{2798AFDF-3A3A-44DF-BFF9-3B38EC25C1E8}" type="pres">
      <dgm:prSet presAssocID="{FAE7D099-9913-48AB-B081-B6A3094B9E08}" presName="compositeNode" presStyleCnt="0">
        <dgm:presLayoutVars>
          <dgm:bulletEnabled val="1"/>
        </dgm:presLayoutVars>
      </dgm:prSet>
      <dgm:spPr/>
    </dgm:pt>
    <dgm:pt modelId="{F0F67156-9D58-45C5-9849-73D018D531E8}" type="pres">
      <dgm:prSet presAssocID="{FAE7D099-9913-48AB-B081-B6A3094B9E08}" presName="image" presStyleLbl="fgImgPlace1" presStyleIdx="2" presStyleCnt="4"/>
      <dgm:spPr/>
    </dgm:pt>
    <dgm:pt modelId="{A2DF5CDF-E15E-43BF-80F7-1E41E6FB0903}" type="pres">
      <dgm:prSet presAssocID="{FAE7D099-9913-48AB-B081-B6A3094B9E08}" presName="childNode" presStyleLbl="node1" presStyleIdx="2" presStyleCnt="4">
        <dgm:presLayoutVars>
          <dgm:bulletEnabled val="1"/>
        </dgm:presLayoutVars>
      </dgm:prSet>
      <dgm:spPr/>
    </dgm:pt>
    <dgm:pt modelId="{B93C4781-1EE1-4010-B828-1D4314706CDE}" type="pres">
      <dgm:prSet presAssocID="{FAE7D099-9913-48AB-B081-B6A3094B9E08}" presName="parentNode" presStyleLbl="revTx" presStyleIdx="2" presStyleCnt="4">
        <dgm:presLayoutVars>
          <dgm:chMax val="0"/>
          <dgm:bulletEnabled val="1"/>
        </dgm:presLayoutVars>
      </dgm:prSet>
      <dgm:spPr/>
    </dgm:pt>
    <dgm:pt modelId="{9074A7AA-6371-4CE8-87AB-4FFD71C9A2D5}" type="pres">
      <dgm:prSet presAssocID="{2EA5E3EC-9A72-4CC4-9F31-25B06705553A}" presName="sibTrans" presStyleCnt="0"/>
      <dgm:spPr/>
    </dgm:pt>
    <dgm:pt modelId="{70F7802C-5B13-4436-81EE-06B7F2EDA974}" type="pres">
      <dgm:prSet presAssocID="{09E7C9FE-9972-4BA8-A5C4-88F69BDFFB16}" presName="compositeNode" presStyleCnt="0">
        <dgm:presLayoutVars>
          <dgm:bulletEnabled val="1"/>
        </dgm:presLayoutVars>
      </dgm:prSet>
      <dgm:spPr/>
    </dgm:pt>
    <dgm:pt modelId="{147AC6A2-5584-405C-8A49-90BE6D66B8F4}" type="pres">
      <dgm:prSet presAssocID="{09E7C9FE-9972-4BA8-A5C4-88F69BDFFB16}" presName="image" presStyleLbl="fgImgPlace1" presStyleIdx="3" presStyleCnt="4"/>
      <dgm:spPr/>
    </dgm:pt>
    <dgm:pt modelId="{6C483902-CEE2-43EE-852F-8F7F44FB6E82}" type="pres">
      <dgm:prSet presAssocID="{09E7C9FE-9972-4BA8-A5C4-88F69BDFFB16}" presName="childNode" presStyleLbl="node1" presStyleIdx="3" presStyleCnt="4">
        <dgm:presLayoutVars>
          <dgm:bulletEnabled val="1"/>
        </dgm:presLayoutVars>
      </dgm:prSet>
      <dgm:spPr/>
    </dgm:pt>
    <dgm:pt modelId="{CE8D96AA-1ECE-4B36-89AC-3A4ACFA16528}" type="pres">
      <dgm:prSet presAssocID="{09E7C9FE-9972-4BA8-A5C4-88F69BDFFB16}" presName="parentNode" presStyleLbl="revTx" presStyleIdx="3" presStyleCnt="4">
        <dgm:presLayoutVars>
          <dgm:chMax val="0"/>
          <dgm:bulletEnabled val="1"/>
        </dgm:presLayoutVars>
      </dgm:prSet>
      <dgm:spPr/>
    </dgm:pt>
  </dgm:ptLst>
  <dgm:cxnLst>
    <dgm:cxn modelId="{E0F9310A-0E05-4E52-8FAB-04AA51507690}" type="presOf" srcId="{3BE94250-3021-431A-8BE8-92C9E333B834}" destId="{334882C9-EC6E-4287-8AD3-ABD33F406E13}" srcOrd="0" destOrd="0" presId="urn:microsoft.com/office/officeart/2005/8/layout/hList2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5C149417-D605-48C9-98A8-3CB7BDCF8D1D}" type="presOf" srcId="{1055E250-606A-4F6F-869F-F064406BAE85}" destId="{4FD2B4F8-37E1-4149-A068-512806E18984}" srcOrd="0" destOrd="0" presId="urn:microsoft.com/office/officeart/2005/8/layout/hList2"/>
    <dgm:cxn modelId="{4320A831-C88E-4FEE-9E18-0EFBF2F6EF4D}" type="presOf" srcId="{E9FE8C8A-B060-49DA-8810-6B970D496FA5}" destId="{7B5118DC-3F2B-4146-9688-249A1799B3A0}" srcOrd="0" destOrd="0" presId="urn:microsoft.com/office/officeart/2005/8/layout/hList2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61C3F7C2-B0E6-405B-8B77-23C478B9AABB}" type="presOf" srcId="{2BB682B6-8CFE-40AF-B784-426E04B32272}" destId="{7B5118DC-3F2B-4146-9688-249A1799B3A0}" srcOrd="0" destOrd="1" presId="urn:microsoft.com/office/officeart/2005/8/layout/hList2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12FFBF50-2B4C-4A99-8444-5443A2A45AC0}" type="presOf" srcId="{08608221-7A35-4758-B554-7E12777A183B}" destId="{A2DF5CDF-E15E-43BF-80F7-1E41E6FB0903}" srcOrd="0" destOrd="0" presId="urn:microsoft.com/office/officeart/2005/8/layout/hList2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D68C0C71-A8D8-41D4-9FFA-CA707B859BB4}" type="presOf" srcId="{5BB96CB6-6D5F-48A1-91E4-B045BBA8F2A4}" destId="{A2DF5CDF-E15E-43BF-80F7-1E41E6FB0903}" srcOrd="0" destOrd="2" presId="urn:microsoft.com/office/officeart/2005/8/layout/hList2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820ED5D1-7A69-4BDA-84BE-540274DD64E3}" type="presOf" srcId="{E694D4EE-E378-4D48-B655-92C34768AA71}" destId="{5F62BEB6-7317-4F9B-8C1D-F25924CBCD50}" srcOrd="0" destOrd="0" presId="urn:microsoft.com/office/officeart/2005/8/layout/hList2"/>
    <dgm:cxn modelId="{4B87912C-08CC-4513-90A2-8D867E222933}" type="presOf" srcId="{DC692042-633C-4B7E-9B55-D372DF6D6E52}" destId="{A2DF5CDF-E15E-43BF-80F7-1E41E6FB0903}" srcOrd="0" destOrd="1" presId="urn:microsoft.com/office/officeart/2005/8/layout/hList2"/>
    <dgm:cxn modelId="{7AD55093-20DC-489C-A23B-A41C212D109D}" type="presOf" srcId="{FAE7D099-9913-48AB-B081-B6A3094B9E08}" destId="{B93C4781-1EE1-4010-B828-1D4314706CDE}" srcOrd="0" destOrd="0" presId="urn:microsoft.com/office/officeart/2005/8/layout/hList2"/>
    <dgm:cxn modelId="{178460F8-8EF3-4BBD-B98B-AADFCADB489A}" type="presOf" srcId="{09E7C9FE-9972-4BA8-A5C4-88F69BDFFB16}" destId="{CE8D96AA-1ECE-4B36-89AC-3A4ACFA16528}" srcOrd="0" destOrd="0" presId="urn:microsoft.com/office/officeart/2005/8/layout/hList2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B2548E22-EC45-421E-9264-E2FEEC916931}" type="presOf" srcId="{406FEF77-73B4-4065-8646-91BA9E815692}" destId="{C1B68772-B827-443C-A117-8347D7B889ED}" srcOrd="0" destOrd="0" presId="urn:microsoft.com/office/officeart/2005/8/layout/hList2"/>
    <dgm:cxn modelId="{CFC7CFFE-F5AA-4CB9-BB6C-69C59F2941D9}" type="presParOf" srcId="{4FD2B4F8-37E1-4149-A068-512806E18984}" destId="{A8ED290C-71BE-40A5-834E-9BA07BD07C77}" srcOrd="0" destOrd="0" presId="urn:microsoft.com/office/officeart/2005/8/layout/hList2"/>
    <dgm:cxn modelId="{7F38FC12-9EF4-4F27-9648-F948EC8F53A2}" type="presParOf" srcId="{A8ED290C-71BE-40A5-834E-9BA07BD07C77}" destId="{626C6AC4-E262-4CA8-9976-0C9BEDB8C789}" srcOrd="0" destOrd="0" presId="urn:microsoft.com/office/officeart/2005/8/layout/hList2"/>
    <dgm:cxn modelId="{76518258-F5E5-4B96-865E-07E881AD6984}" type="presParOf" srcId="{A8ED290C-71BE-40A5-834E-9BA07BD07C77}" destId="{5F62BEB6-7317-4F9B-8C1D-F25924CBCD50}" srcOrd="1" destOrd="0" presId="urn:microsoft.com/office/officeart/2005/8/layout/hList2"/>
    <dgm:cxn modelId="{32319268-6952-4065-8B7B-42D46F5450F1}" type="presParOf" srcId="{A8ED290C-71BE-40A5-834E-9BA07BD07C77}" destId="{C1B68772-B827-443C-A117-8347D7B889ED}" srcOrd="2" destOrd="0" presId="urn:microsoft.com/office/officeart/2005/8/layout/hList2"/>
    <dgm:cxn modelId="{1A94BF72-7D71-4EB7-A5EA-043A8420A8E5}" type="presParOf" srcId="{4FD2B4F8-37E1-4149-A068-512806E18984}" destId="{F6827ACB-3CA8-4445-8F04-011E0B64DD76}" srcOrd="1" destOrd="0" presId="urn:microsoft.com/office/officeart/2005/8/layout/hList2"/>
    <dgm:cxn modelId="{970BEA40-002F-4E61-A603-B90BE162D131}" type="presParOf" srcId="{4FD2B4F8-37E1-4149-A068-512806E18984}" destId="{EC1378AF-42EC-44D4-8C4A-D464A98D0BE3}" srcOrd="2" destOrd="0" presId="urn:microsoft.com/office/officeart/2005/8/layout/hList2"/>
    <dgm:cxn modelId="{39836008-6C8F-453B-9741-56948DA4022A}" type="presParOf" srcId="{EC1378AF-42EC-44D4-8C4A-D464A98D0BE3}" destId="{B4A17947-F3AB-4E50-8EC3-60ADF647EDE2}" srcOrd="0" destOrd="0" presId="urn:microsoft.com/office/officeart/2005/8/layout/hList2"/>
    <dgm:cxn modelId="{AB3E9A86-ED96-4A81-99E5-924FFA7C90F7}" type="presParOf" srcId="{EC1378AF-42EC-44D4-8C4A-D464A98D0BE3}" destId="{7B5118DC-3F2B-4146-9688-249A1799B3A0}" srcOrd="1" destOrd="0" presId="urn:microsoft.com/office/officeart/2005/8/layout/hList2"/>
    <dgm:cxn modelId="{43703711-5C18-4537-90F0-374279F13D4D}" type="presParOf" srcId="{EC1378AF-42EC-44D4-8C4A-D464A98D0BE3}" destId="{334882C9-EC6E-4287-8AD3-ABD33F406E13}" srcOrd="2" destOrd="0" presId="urn:microsoft.com/office/officeart/2005/8/layout/hList2"/>
    <dgm:cxn modelId="{49DF7DC4-A539-4885-A39D-E2880539AE19}" type="presParOf" srcId="{4FD2B4F8-37E1-4149-A068-512806E18984}" destId="{07699BC9-3A2E-4BE5-B195-EF92FA4A43AA}" srcOrd="3" destOrd="0" presId="urn:microsoft.com/office/officeart/2005/8/layout/hList2"/>
    <dgm:cxn modelId="{06727F2B-0778-460A-B2BD-389F77A04781}" type="presParOf" srcId="{4FD2B4F8-37E1-4149-A068-512806E18984}" destId="{2798AFDF-3A3A-44DF-BFF9-3B38EC25C1E8}" srcOrd="4" destOrd="0" presId="urn:microsoft.com/office/officeart/2005/8/layout/hList2"/>
    <dgm:cxn modelId="{0A654003-4652-4195-873C-1A55F524CF3E}" type="presParOf" srcId="{2798AFDF-3A3A-44DF-BFF9-3B38EC25C1E8}" destId="{F0F67156-9D58-45C5-9849-73D018D531E8}" srcOrd="0" destOrd="0" presId="urn:microsoft.com/office/officeart/2005/8/layout/hList2"/>
    <dgm:cxn modelId="{1A0C2083-4927-4252-99CD-915BFEAC5776}" type="presParOf" srcId="{2798AFDF-3A3A-44DF-BFF9-3B38EC25C1E8}" destId="{A2DF5CDF-E15E-43BF-80F7-1E41E6FB0903}" srcOrd="1" destOrd="0" presId="urn:microsoft.com/office/officeart/2005/8/layout/hList2"/>
    <dgm:cxn modelId="{D044C23B-445B-42F8-8CB3-2204812E2FEB}" type="presParOf" srcId="{2798AFDF-3A3A-44DF-BFF9-3B38EC25C1E8}" destId="{B93C4781-1EE1-4010-B828-1D4314706CDE}" srcOrd="2" destOrd="0" presId="urn:microsoft.com/office/officeart/2005/8/layout/hList2"/>
    <dgm:cxn modelId="{DE1AEE7B-7DCA-457D-B3C1-EB7E7F93D351}" type="presParOf" srcId="{4FD2B4F8-37E1-4149-A068-512806E18984}" destId="{9074A7AA-6371-4CE8-87AB-4FFD71C9A2D5}" srcOrd="5" destOrd="0" presId="urn:microsoft.com/office/officeart/2005/8/layout/hList2"/>
    <dgm:cxn modelId="{61D31962-EA46-4D5D-8065-5AF572574863}" type="presParOf" srcId="{4FD2B4F8-37E1-4149-A068-512806E18984}" destId="{70F7802C-5B13-4436-81EE-06B7F2EDA974}" srcOrd="6" destOrd="0" presId="urn:microsoft.com/office/officeart/2005/8/layout/hList2"/>
    <dgm:cxn modelId="{2003F87A-FDAA-4CBC-8C1C-D50E072890DB}" type="presParOf" srcId="{70F7802C-5B13-4436-81EE-06B7F2EDA974}" destId="{147AC6A2-5584-405C-8A49-90BE6D66B8F4}" srcOrd="0" destOrd="0" presId="urn:microsoft.com/office/officeart/2005/8/layout/hList2"/>
    <dgm:cxn modelId="{0D62542B-60BE-4E1B-827C-3D1D0D1456F9}" type="presParOf" srcId="{70F7802C-5B13-4436-81EE-06B7F2EDA974}" destId="{6C483902-CEE2-43EE-852F-8F7F44FB6E82}" srcOrd="1" destOrd="0" presId="urn:microsoft.com/office/officeart/2005/8/layout/hList2"/>
    <dgm:cxn modelId="{B6D0841A-8B5B-4E61-96DF-503DD26FF233}" type="presParOf" srcId="{70F7802C-5B13-4436-81EE-06B7F2EDA974}" destId="{CE8D96AA-1ECE-4B36-89AC-3A4ACFA16528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82CD8D40-D045-4CD4-ACB8-A42475D180BD}" type="pres">
      <dgm:prSet presAssocID="{1055E250-606A-4F6F-869F-F064406BAE85}" presName="diagram" presStyleCnt="0">
        <dgm:presLayoutVars>
          <dgm:dir/>
          <dgm:animLvl val="lvl"/>
          <dgm:resizeHandles val="exact"/>
        </dgm:presLayoutVars>
      </dgm:prSet>
      <dgm:spPr/>
    </dgm:pt>
    <dgm:pt modelId="{974B9719-9B11-4F5C-8318-6FA5787440FA}" type="pres">
      <dgm:prSet presAssocID="{406FEF77-73B4-4065-8646-91BA9E815692}" presName="compNode" presStyleCnt="0"/>
      <dgm:spPr/>
    </dgm:pt>
    <dgm:pt modelId="{8E3B74E4-67EC-40DF-8035-03936B23EBDB}" type="pres">
      <dgm:prSet presAssocID="{406FEF77-73B4-4065-8646-91BA9E815692}" presName="childRect" presStyleLbl="bgAcc1" presStyleIdx="0" presStyleCnt="4">
        <dgm:presLayoutVars>
          <dgm:bulletEnabled val="1"/>
        </dgm:presLayoutVars>
      </dgm:prSet>
      <dgm:spPr/>
    </dgm:pt>
    <dgm:pt modelId="{FE6B28AE-40D7-45CE-A3CA-632E39ECD0BA}" type="pres">
      <dgm:prSet presAssocID="{406FEF77-73B4-4065-8646-91BA9E81569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831A9A0-0C04-4673-BEF6-62BF5A3CBA4F}" type="pres">
      <dgm:prSet presAssocID="{406FEF77-73B4-4065-8646-91BA9E815692}" presName="parentRect" presStyleLbl="alignNode1" presStyleIdx="0" presStyleCnt="4"/>
      <dgm:spPr/>
    </dgm:pt>
    <dgm:pt modelId="{8C34BF54-D058-4F87-A072-18ADAC3E298A}" type="pres">
      <dgm:prSet presAssocID="{406FEF77-73B4-4065-8646-91BA9E815692}" presName="adorn" presStyleLbl="fgAccFollowNode1" presStyleIdx="0" presStyleCnt="4"/>
      <dgm:spPr/>
    </dgm:pt>
    <dgm:pt modelId="{521E7F83-C26E-491C-B6DB-8DBB997DAC99}" type="pres">
      <dgm:prSet presAssocID="{2786E0C0-CFE7-49CA-B104-860262FA93C5}" presName="sibTrans" presStyleLbl="sibTrans2D1" presStyleIdx="0" presStyleCnt="0"/>
      <dgm:spPr/>
    </dgm:pt>
    <dgm:pt modelId="{FA8BE8CB-B3FF-499B-B8DF-BEF6D1DF2658}" type="pres">
      <dgm:prSet presAssocID="{3BE94250-3021-431A-8BE8-92C9E333B834}" presName="compNode" presStyleCnt="0"/>
      <dgm:spPr/>
    </dgm:pt>
    <dgm:pt modelId="{A77D1038-D432-4857-992C-2B47F15A31B6}" type="pres">
      <dgm:prSet presAssocID="{3BE94250-3021-431A-8BE8-92C9E333B834}" presName="childRect" presStyleLbl="bgAcc1" presStyleIdx="1" presStyleCnt="4">
        <dgm:presLayoutVars>
          <dgm:bulletEnabled val="1"/>
        </dgm:presLayoutVars>
      </dgm:prSet>
      <dgm:spPr/>
    </dgm:pt>
    <dgm:pt modelId="{E8349450-4E4E-4E1A-A322-65605EE0DF3A}" type="pres">
      <dgm:prSet presAssocID="{3BE94250-3021-431A-8BE8-92C9E333B834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C602955A-7B6D-45F0-8109-49709F1835B8}" type="pres">
      <dgm:prSet presAssocID="{3BE94250-3021-431A-8BE8-92C9E333B834}" presName="parentRect" presStyleLbl="alignNode1" presStyleIdx="1" presStyleCnt="4"/>
      <dgm:spPr/>
    </dgm:pt>
    <dgm:pt modelId="{C23AFCE3-57F0-4502-88B6-13D72E83EC49}" type="pres">
      <dgm:prSet presAssocID="{3BE94250-3021-431A-8BE8-92C9E333B834}" presName="adorn" presStyleLbl="fgAccFollowNode1" presStyleIdx="1" presStyleCnt="4"/>
      <dgm:spPr/>
    </dgm:pt>
    <dgm:pt modelId="{BA0699FE-970C-4DAB-B850-F9B89CF6E9F4}" type="pres">
      <dgm:prSet presAssocID="{521E4672-E46B-441E-9BE4-82BBEC178727}" presName="sibTrans" presStyleLbl="sibTrans2D1" presStyleIdx="0" presStyleCnt="0"/>
      <dgm:spPr/>
    </dgm:pt>
    <dgm:pt modelId="{6976A597-9215-4343-A6A1-74DC6240FB34}" type="pres">
      <dgm:prSet presAssocID="{FAE7D099-9913-48AB-B081-B6A3094B9E08}" presName="compNode" presStyleCnt="0"/>
      <dgm:spPr/>
    </dgm:pt>
    <dgm:pt modelId="{5953E72D-CC8D-4B9C-BBD1-AC71A66B16B2}" type="pres">
      <dgm:prSet presAssocID="{FAE7D099-9913-48AB-B081-B6A3094B9E08}" presName="childRect" presStyleLbl="bgAcc1" presStyleIdx="2" presStyleCnt="4">
        <dgm:presLayoutVars>
          <dgm:bulletEnabled val="1"/>
        </dgm:presLayoutVars>
      </dgm:prSet>
      <dgm:spPr/>
    </dgm:pt>
    <dgm:pt modelId="{EDBF0B27-4434-4FDB-B917-9F56B2E5E25F}" type="pres">
      <dgm:prSet presAssocID="{FAE7D099-9913-48AB-B081-B6A3094B9E08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06A9C426-F2FD-4B7C-8956-02F7EA881077}" type="pres">
      <dgm:prSet presAssocID="{FAE7D099-9913-48AB-B081-B6A3094B9E08}" presName="parentRect" presStyleLbl="alignNode1" presStyleIdx="2" presStyleCnt="4"/>
      <dgm:spPr/>
    </dgm:pt>
    <dgm:pt modelId="{C387EA82-A6D3-4104-9011-AEA3F05655FD}" type="pres">
      <dgm:prSet presAssocID="{FAE7D099-9913-48AB-B081-B6A3094B9E08}" presName="adorn" presStyleLbl="fgAccFollowNode1" presStyleIdx="2" presStyleCnt="4"/>
      <dgm:spPr/>
    </dgm:pt>
    <dgm:pt modelId="{98236EE6-5BC7-470D-9421-69BCDB197459}" type="pres">
      <dgm:prSet presAssocID="{2EA5E3EC-9A72-4CC4-9F31-25B06705553A}" presName="sibTrans" presStyleLbl="sibTrans2D1" presStyleIdx="0" presStyleCnt="0"/>
      <dgm:spPr/>
    </dgm:pt>
    <dgm:pt modelId="{B299B693-1379-4C63-99D6-991C347185C6}" type="pres">
      <dgm:prSet presAssocID="{09E7C9FE-9972-4BA8-A5C4-88F69BDFFB16}" presName="compNode" presStyleCnt="0"/>
      <dgm:spPr/>
    </dgm:pt>
    <dgm:pt modelId="{AADA5110-1FDE-446D-9092-D22AF174E198}" type="pres">
      <dgm:prSet presAssocID="{09E7C9FE-9972-4BA8-A5C4-88F69BDFFB16}" presName="childRect" presStyleLbl="bgAcc1" presStyleIdx="3" presStyleCnt="4">
        <dgm:presLayoutVars>
          <dgm:bulletEnabled val="1"/>
        </dgm:presLayoutVars>
      </dgm:prSet>
      <dgm:spPr/>
    </dgm:pt>
    <dgm:pt modelId="{E2D07090-57C3-4B40-9243-8C7AF956DAD2}" type="pres">
      <dgm:prSet presAssocID="{09E7C9FE-9972-4BA8-A5C4-88F69BDFFB16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013E3F4E-DD0C-4FB5-801A-9C38BD0CF316}" type="pres">
      <dgm:prSet presAssocID="{09E7C9FE-9972-4BA8-A5C4-88F69BDFFB16}" presName="parentRect" presStyleLbl="alignNode1" presStyleIdx="3" presStyleCnt="4"/>
      <dgm:spPr/>
    </dgm:pt>
    <dgm:pt modelId="{BB187DA8-8188-4926-BD0D-9D8110F9393D}" type="pres">
      <dgm:prSet presAssocID="{09E7C9FE-9972-4BA8-A5C4-88F69BDFFB16}" presName="adorn" presStyleLbl="fgAccFollowNode1" presStyleIdx="3" presStyleCnt="4"/>
      <dgm:spPr/>
    </dgm:pt>
  </dgm:ptLst>
  <dgm:cxnLst>
    <dgm:cxn modelId="{D21005F6-66D9-4C34-A62F-ECF5FE8CC1C1}" type="presOf" srcId="{5BB96CB6-6D5F-48A1-91E4-B045BBA8F2A4}" destId="{5953E72D-CC8D-4B9C-BBD1-AC71A66B16B2}" srcOrd="0" destOrd="2" presId="urn:microsoft.com/office/officeart/2005/8/layout/bList2"/>
    <dgm:cxn modelId="{D2FB04A3-051D-4CE4-AB60-4DEBD11B4E5F}" type="presOf" srcId="{2786E0C0-CFE7-49CA-B104-860262FA93C5}" destId="{521E7F83-C26E-491C-B6DB-8DBB997DAC99}" srcOrd="0" destOrd="0" presId="urn:microsoft.com/office/officeart/2005/8/layout/bList2"/>
    <dgm:cxn modelId="{B05AD3B4-9C8D-4CD7-BAC5-3519AEFA459C}" type="presOf" srcId="{406FEF77-73B4-4065-8646-91BA9E815692}" destId="{E831A9A0-0C04-4673-BEF6-62BF5A3CBA4F}" srcOrd="1" destOrd="0" presId="urn:microsoft.com/office/officeart/2005/8/layout/bList2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056D58F4-66A6-4668-92F7-7F279A97EFB2}" type="presOf" srcId="{406FEF77-73B4-4065-8646-91BA9E815692}" destId="{FE6B28AE-40D7-45CE-A3CA-632E39ECD0BA}" srcOrd="0" destOrd="0" presId="urn:microsoft.com/office/officeart/2005/8/layout/bList2"/>
    <dgm:cxn modelId="{BAF6492E-6173-4ED1-8999-FB135C4CCC01}" type="presOf" srcId="{E9FE8C8A-B060-49DA-8810-6B970D496FA5}" destId="{A77D1038-D432-4857-992C-2B47F15A31B6}" srcOrd="0" destOrd="0" presId="urn:microsoft.com/office/officeart/2005/8/layout/bList2"/>
    <dgm:cxn modelId="{7C9EC437-A5AF-46E0-A541-D90B2C023D6C}" type="presOf" srcId="{FAE7D099-9913-48AB-B081-B6A3094B9E08}" destId="{EDBF0B27-4434-4FDB-B917-9F56B2E5E25F}" srcOrd="0" destOrd="0" presId="urn:microsoft.com/office/officeart/2005/8/layout/bList2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71156CBF-79A9-478A-94CC-43CB835EC984}" type="presOf" srcId="{09E7C9FE-9972-4BA8-A5C4-88F69BDFFB16}" destId="{E2D07090-57C3-4B40-9243-8C7AF956DAD2}" srcOrd="0" destOrd="0" presId="urn:microsoft.com/office/officeart/2005/8/layout/bList2"/>
    <dgm:cxn modelId="{6B012F0B-4817-43FE-B9EC-70689D3C849E}" type="presOf" srcId="{521E4672-E46B-441E-9BE4-82BBEC178727}" destId="{BA0699FE-970C-4DAB-B850-F9B89CF6E9F4}" srcOrd="0" destOrd="0" presId="urn:microsoft.com/office/officeart/2005/8/layout/bList2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50F169E5-8639-4BAB-B01D-1C1B7DAF0AF3}" type="presOf" srcId="{3BE94250-3021-431A-8BE8-92C9E333B834}" destId="{C602955A-7B6D-45F0-8109-49709F1835B8}" srcOrd="1" destOrd="0" presId="urn:microsoft.com/office/officeart/2005/8/layout/bList2"/>
    <dgm:cxn modelId="{C00A9D37-3A95-4950-A3F3-7A96BBD60B70}" type="presOf" srcId="{09E7C9FE-9972-4BA8-A5C4-88F69BDFFB16}" destId="{013E3F4E-DD0C-4FB5-801A-9C38BD0CF316}" srcOrd="1" destOrd="0" presId="urn:microsoft.com/office/officeart/2005/8/layout/bList2"/>
    <dgm:cxn modelId="{93D334A5-C649-4DE4-A2C0-CAECD2C3B2D1}" type="presOf" srcId="{E694D4EE-E378-4D48-B655-92C34768AA71}" destId="{8E3B74E4-67EC-40DF-8035-03936B23EBDB}" srcOrd="0" destOrd="0" presId="urn:microsoft.com/office/officeart/2005/8/layout/bList2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D1A810AA-932E-40D1-B76E-867088E2C5E5}" type="presOf" srcId="{2BB682B6-8CFE-40AF-B784-426E04B32272}" destId="{A77D1038-D432-4857-992C-2B47F15A31B6}" srcOrd="0" destOrd="1" presId="urn:microsoft.com/office/officeart/2005/8/layout/bList2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63B32A28-2485-4A26-8289-0DDAABD62A2E}" type="presOf" srcId="{DC692042-633C-4B7E-9B55-D372DF6D6E52}" destId="{5953E72D-CC8D-4B9C-BBD1-AC71A66B16B2}" srcOrd="0" destOrd="1" presId="urn:microsoft.com/office/officeart/2005/8/layout/bList2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D662EF8D-D7B3-43EF-B0B7-E3D69E76A923}" type="presOf" srcId="{3BE94250-3021-431A-8BE8-92C9E333B834}" destId="{E8349450-4E4E-4E1A-A322-65605EE0DF3A}" srcOrd="0" destOrd="0" presId="urn:microsoft.com/office/officeart/2005/8/layout/bList2"/>
    <dgm:cxn modelId="{9F95B84D-28CA-4327-AA26-912696688294}" type="presOf" srcId="{08608221-7A35-4758-B554-7E12777A183B}" destId="{5953E72D-CC8D-4B9C-BBD1-AC71A66B16B2}" srcOrd="0" destOrd="0" presId="urn:microsoft.com/office/officeart/2005/8/layout/bList2"/>
    <dgm:cxn modelId="{BA017FE4-B439-4FFC-830F-1AB53F6D5332}" type="presOf" srcId="{FAE7D099-9913-48AB-B081-B6A3094B9E08}" destId="{06A9C426-F2FD-4B7C-8956-02F7EA881077}" srcOrd="1" destOrd="0" presId="urn:microsoft.com/office/officeart/2005/8/layout/bList2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4410AF62-193A-4B9D-BEC4-173526630A0C}" type="presOf" srcId="{1055E250-606A-4F6F-869F-F064406BAE85}" destId="{82CD8D40-D045-4CD4-ACB8-A42475D180BD}" srcOrd="0" destOrd="0" presId="urn:microsoft.com/office/officeart/2005/8/layout/bList2"/>
    <dgm:cxn modelId="{700511B3-C65A-4AED-BC36-685DC1FB5A8D}" type="presOf" srcId="{2EA5E3EC-9A72-4CC4-9F31-25B06705553A}" destId="{98236EE6-5BC7-470D-9421-69BCDB197459}" srcOrd="0" destOrd="0" presId="urn:microsoft.com/office/officeart/2005/8/layout/bList2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E36D9490-A211-4178-9CE9-00B66D2DB46C}" type="presParOf" srcId="{82CD8D40-D045-4CD4-ACB8-A42475D180BD}" destId="{974B9719-9B11-4F5C-8318-6FA5787440FA}" srcOrd="0" destOrd="0" presId="urn:microsoft.com/office/officeart/2005/8/layout/bList2"/>
    <dgm:cxn modelId="{AA05A849-A846-4363-AACE-D97E4F934731}" type="presParOf" srcId="{974B9719-9B11-4F5C-8318-6FA5787440FA}" destId="{8E3B74E4-67EC-40DF-8035-03936B23EBDB}" srcOrd="0" destOrd="0" presId="urn:microsoft.com/office/officeart/2005/8/layout/bList2"/>
    <dgm:cxn modelId="{33147E97-FFEF-42CC-8C66-68A8435820CB}" type="presParOf" srcId="{974B9719-9B11-4F5C-8318-6FA5787440FA}" destId="{FE6B28AE-40D7-45CE-A3CA-632E39ECD0BA}" srcOrd="1" destOrd="0" presId="urn:microsoft.com/office/officeart/2005/8/layout/bList2"/>
    <dgm:cxn modelId="{CD23FB46-9E0C-4860-B70D-5C6CA2D4FE90}" type="presParOf" srcId="{974B9719-9B11-4F5C-8318-6FA5787440FA}" destId="{E831A9A0-0C04-4673-BEF6-62BF5A3CBA4F}" srcOrd="2" destOrd="0" presId="urn:microsoft.com/office/officeart/2005/8/layout/bList2"/>
    <dgm:cxn modelId="{D5DA470A-1B9E-4F4C-AC12-339024F86F69}" type="presParOf" srcId="{974B9719-9B11-4F5C-8318-6FA5787440FA}" destId="{8C34BF54-D058-4F87-A072-18ADAC3E298A}" srcOrd="3" destOrd="0" presId="urn:microsoft.com/office/officeart/2005/8/layout/bList2"/>
    <dgm:cxn modelId="{CCB2EF40-32CC-45B3-BB39-141F4B281FDD}" type="presParOf" srcId="{82CD8D40-D045-4CD4-ACB8-A42475D180BD}" destId="{521E7F83-C26E-491C-B6DB-8DBB997DAC99}" srcOrd="1" destOrd="0" presId="urn:microsoft.com/office/officeart/2005/8/layout/bList2"/>
    <dgm:cxn modelId="{1E86485E-445F-49AC-9827-29A4344140CF}" type="presParOf" srcId="{82CD8D40-D045-4CD4-ACB8-A42475D180BD}" destId="{FA8BE8CB-B3FF-499B-B8DF-BEF6D1DF2658}" srcOrd="2" destOrd="0" presId="urn:microsoft.com/office/officeart/2005/8/layout/bList2"/>
    <dgm:cxn modelId="{C608421D-517B-428E-BC76-3D4ABD92678A}" type="presParOf" srcId="{FA8BE8CB-B3FF-499B-B8DF-BEF6D1DF2658}" destId="{A77D1038-D432-4857-992C-2B47F15A31B6}" srcOrd="0" destOrd="0" presId="urn:microsoft.com/office/officeart/2005/8/layout/bList2"/>
    <dgm:cxn modelId="{ECB671CC-8AB4-4BA1-BC70-C8DC549CE17A}" type="presParOf" srcId="{FA8BE8CB-B3FF-499B-B8DF-BEF6D1DF2658}" destId="{E8349450-4E4E-4E1A-A322-65605EE0DF3A}" srcOrd="1" destOrd="0" presId="urn:microsoft.com/office/officeart/2005/8/layout/bList2"/>
    <dgm:cxn modelId="{FC94252A-4AE3-4823-91E4-9BE197803CC8}" type="presParOf" srcId="{FA8BE8CB-B3FF-499B-B8DF-BEF6D1DF2658}" destId="{C602955A-7B6D-45F0-8109-49709F1835B8}" srcOrd="2" destOrd="0" presId="urn:microsoft.com/office/officeart/2005/8/layout/bList2"/>
    <dgm:cxn modelId="{A120F3C6-1F01-4E20-95FB-8C7183C9A388}" type="presParOf" srcId="{FA8BE8CB-B3FF-499B-B8DF-BEF6D1DF2658}" destId="{C23AFCE3-57F0-4502-88B6-13D72E83EC49}" srcOrd="3" destOrd="0" presId="urn:microsoft.com/office/officeart/2005/8/layout/bList2"/>
    <dgm:cxn modelId="{0C6E7C5F-CAD8-405A-AE45-324B58DCA234}" type="presParOf" srcId="{82CD8D40-D045-4CD4-ACB8-A42475D180BD}" destId="{BA0699FE-970C-4DAB-B850-F9B89CF6E9F4}" srcOrd="3" destOrd="0" presId="urn:microsoft.com/office/officeart/2005/8/layout/bList2"/>
    <dgm:cxn modelId="{C1D94AEF-6707-43BF-A966-4FD09D6A69C0}" type="presParOf" srcId="{82CD8D40-D045-4CD4-ACB8-A42475D180BD}" destId="{6976A597-9215-4343-A6A1-74DC6240FB34}" srcOrd="4" destOrd="0" presId="urn:microsoft.com/office/officeart/2005/8/layout/bList2"/>
    <dgm:cxn modelId="{FE97C6EE-A64F-4660-90E6-F68B71E0DF3B}" type="presParOf" srcId="{6976A597-9215-4343-A6A1-74DC6240FB34}" destId="{5953E72D-CC8D-4B9C-BBD1-AC71A66B16B2}" srcOrd="0" destOrd="0" presId="urn:microsoft.com/office/officeart/2005/8/layout/bList2"/>
    <dgm:cxn modelId="{E343669D-9660-4479-A8F9-DEEDB5E19F28}" type="presParOf" srcId="{6976A597-9215-4343-A6A1-74DC6240FB34}" destId="{EDBF0B27-4434-4FDB-B917-9F56B2E5E25F}" srcOrd="1" destOrd="0" presId="urn:microsoft.com/office/officeart/2005/8/layout/bList2"/>
    <dgm:cxn modelId="{E8BF2C54-372C-4B50-9154-772CFD07AB3A}" type="presParOf" srcId="{6976A597-9215-4343-A6A1-74DC6240FB34}" destId="{06A9C426-F2FD-4B7C-8956-02F7EA881077}" srcOrd="2" destOrd="0" presId="urn:microsoft.com/office/officeart/2005/8/layout/bList2"/>
    <dgm:cxn modelId="{2E642BE2-1297-428D-AA4E-551662F55EA4}" type="presParOf" srcId="{6976A597-9215-4343-A6A1-74DC6240FB34}" destId="{C387EA82-A6D3-4104-9011-AEA3F05655FD}" srcOrd="3" destOrd="0" presId="urn:microsoft.com/office/officeart/2005/8/layout/bList2"/>
    <dgm:cxn modelId="{0E414162-874D-4DDB-B4A8-B8CE48DBA3F3}" type="presParOf" srcId="{82CD8D40-D045-4CD4-ACB8-A42475D180BD}" destId="{98236EE6-5BC7-470D-9421-69BCDB197459}" srcOrd="5" destOrd="0" presId="urn:microsoft.com/office/officeart/2005/8/layout/bList2"/>
    <dgm:cxn modelId="{85548443-BE59-4F0A-9459-DAEC1E6131B5}" type="presParOf" srcId="{82CD8D40-D045-4CD4-ACB8-A42475D180BD}" destId="{B299B693-1379-4C63-99D6-991C347185C6}" srcOrd="6" destOrd="0" presId="urn:microsoft.com/office/officeart/2005/8/layout/bList2"/>
    <dgm:cxn modelId="{86A40F41-A3FD-4CF5-AA42-B43CC2C422FA}" type="presParOf" srcId="{B299B693-1379-4C63-99D6-991C347185C6}" destId="{AADA5110-1FDE-446D-9092-D22AF174E198}" srcOrd="0" destOrd="0" presId="urn:microsoft.com/office/officeart/2005/8/layout/bList2"/>
    <dgm:cxn modelId="{77953D22-9021-4317-BA38-433F4A1581B8}" type="presParOf" srcId="{B299B693-1379-4C63-99D6-991C347185C6}" destId="{E2D07090-57C3-4B40-9243-8C7AF956DAD2}" srcOrd="1" destOrd="0" presId="urn:microsoft.com/office/officeart/2005/8/layout/bList2"/>
    <dgm:cxn modelId="{79B5FFEF-EBE6-4800-8F40-C8708861B2D8}" type="presParOf" srcId="{B299B693-1379-4C63-99D6-991C347185C6}" destId="{013E3F4E-DD0C-4FB5-801A-9C38BD0CF316}" srcOrd="2" destOrd="0" presId="urn:microsoft.com/office/officeart/2005/8/layout/bList2"/>
    <dgm:cxn modelId="{96C8D3DC-B08D-45CA-905E-E99A3AAFE816}" type="presParOf" srcId="{B299B693-1379-4C63-99D6-991C347185C6}" destId="{BB187DA8-8188-4926-BD0D-9D8110F9393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955F0E8C-2243-4F21-ADFE-E8B1EF8C0B2A}" type="pres">
      <dgm:prSet presAssocID="{1055E250-606A-4F6F-869F-F064406BAE85}" presName="list" presStyleCnt="0">
        <dgm:presLayoutVars>
          <dgm:dir/>
          <dgm:animLvl val="lvl"/>
        </dgm:presLayoutVars>
      </dgm:prSet>
      <dgm:spPr/>
    </dgm:pt>
    <dgm:pt modelId="{6134326A-4677-440A-8D77-A45F17A912D9}" type="pres">
      <dgm:prSet presAssocID="{406FEF77-73B4-4065-8646-91BA9E815692}" presName="posSpace" presStyleCnt="0"/>
      <dgm:spPr/>
    </dgm:pt>
    <dgm:pt modelId="{4FA20226-1050-44DE-8D2E-D00DE29352EF}" type="pres">
      <dgm:prSet presAssocID="{406FEF77-73B4-4065-8646-91BA9E815692}" presName="vertFlow" presStyleCnt="0"/>
      <dgm:spPr/>
    </dgm:pt>
    <dgm:pt modelId="{4930DEBB-4297-4259-BFCE-3A1730649BD6}" type="pres">
      <dgm:prSet presAssocID="{406FEF77-73B4-4065-8646-91BA9E815692}" presName="topSpace" presStyleCnt="0"/>
      <dgm:spPr/>
    </dgm:pt>
    <dgm:pt modelId="{61BECC0C-51D5-4693-8115-7E9A869E5B83}" type="pres">
      <dgm:prSet presAssocID="{406FEF77-73B4-4065-8646-91BA9E815692}" presName="firstComp" presStyleCnt="0"/>
      <dgm:spPr/>
    </dgm:pt>
    <dgm:pt modelId="{1109AE6C-CB51-4943-A9AC-8B65BC1B9460}" type="pres">
      <dgm:prSet presAssocID="{406FEF77-73B4-4065-8646-91BA9E815692}" presName="firstChild" presStyleLbl="bgAccFollowNode1" presStyleIdx="0" presStyleCnt="7"/>
      <dgm:spPr/>
    </dgm:pt>
    <dgm:pt modelId="{0FD3F040-2325-43EC-BF85-CAEA63CA3967}" type="pres">
      <dgm:prSet presAssocID="{406FEF77-73B4-4065-8646-91BA9E815692}" presName="firstChildTx" presStyleLbl="bgAccFollowNode1" presStyleIdx="0" presStyleCnt="7">
        <dgm:presLayoutVars>
          <dgm:bulletEnabled val="1"/>
        </dgm:presLayoutVars>
      </dgm:prSet>
      <dgm:spPr/>
    </dgm:pt>
    <dgm:pt modelId="{B9158BB2-5222-4202-AC47-2AD0902A8B56}" type="pres">
      <dgm:prSet presAssocID="{406FEF77-73B4-4065-8646-91BA9E815692}" presName="negSpace" presStyleCnt="0"/>
      <dgm:spPr/>
    </dgm:pt>
    <dgm:pt modelId="{3B61F99D-CD7F-457E-913A-C33F3B995DDD}" type="pres">
      <dgm:prSet presAssocID="{406FEF77-73B4-4065-8646-91BA9E815692}" presName="circle" presStyleLbl="node1" presStyleIdx="0" presStyleCnt="4"/>
      <dgm:spPr/>
    </dgm:pt>
    <dgm:pt modelId="{56DE4367-C6FF-4EBD-9280-4EEA8856DF42}" type="pres">
      <dgm:prSet presAssocID="{2786E0C0-CFE7-49CA-B104-860262FA93C5}" presName="transSpace" presStyleCnt="0"/>
      <dgm:spPr/>
    </dgm:pt>
    <dgm:pt modelId="{F706B952-4585-4427-B129-270F595366D0}" type="pres">
      <dgm:prSet presAssocID="{3BE94250-3021-431A-8BE8-92C9E333B834}" presName="posSpace" presStyleCnt="0"/>
      <dgm:spPr/>
    </dgm:pt>
    <dgm:pt modelId="{97F1F8C4-F771-4115-B3F6-5EDA220FC7D6}" type="pres">
      <dgm:prSet presAssocID="{3BE94250-3021-431A-8BE8-92C9E333B834}" presName="vertFlow" presStyleCnt="0"/>
      <dgm:spPr/>
    </dgm:pt>
    <dgm:pt modelId="{AF3DC1BF-230E-461A-80FA-111742AB64AE}" type="pres">
      <dgm:prSet presAssocID="{3BE94250-3021-431A-8BE8-92C9E333B834}" presName="topSpace" presStyleCnt="0"/>
      <dgm:spPr/>
    </dgm:pt>
    <dgm:pt modelId="{4826ECFD-7FC2-41D8-9D67-2672762CF655}" type="pres">
      <dgm:prSet presAssocID="{3BE94250-3021-431A-8BE8-92C9E333B834}" presName="firstComp" presStyleCnt="0"/>
      <dgm:spPr/>
    </dgm:pt>
    <dgm:pt modelId="{EA403762-06CB-426C-9BCB-76549BCC19F2}" type="pres">
      <dgm:prSet presAssocID="{3BE94250-3021-431A-8BE8-92C9E333B834}" presName="firstChild" presStyleLbl="bgAccFollowNode1" presStyleIdx="1" presStyleCnt="7"/>
      <dgm:spPr/>
    </dgm:pt>
    <dgm:pt modelId="{664FC481-7829-47E5-B63F-F6DBBDFEE139}" type="pres">
      <dgm:prSet presAssocID="{3BE94250-3021-431A-8BE8-92C9E333B834}" presName="firstChildTx" presStyleLbl="bgAccFollowNode1" presStyleIdx="1" presStyleCnt="7">
        <dgm:presLayoutVars>
          <dgm:bulletEnabled val="1"/>
        </dgm:presLayoutVars>
      </dgm:prSet>
      <dgm:spPr/>
    </dgm:pt>
    <dgm:pt modelId="{48B35633-A8AF-4380-BBD8-4694B33A7169}" type="pres">
      <dgm:prSet presAssocID="{2BB682B6-8CFE-40AF-B784-426E04B32272}" presName="comp" presStyleCnt="0"/>
      <dgm:spPr/>
    </dgm:pt>
    <dgm:pt modelId="{A1E1E3E4-9237-4577-8AD5-795DB6541EEB}" type="pres">
      <dgm:prSet presAssocID="{2BB682B6-8CFE-40AF-B784-426E04B32272}" presName="child" presStyleLbl="bgAccFollowNode1" presStyleIdx="2" presStyleCnt="7"/>
      <dgm:spPr/>
    </dgm:pt>
    <dgm:pt modelId="{567F8938-0FB7-4E59-9067-2FC2BEDC50EF}" type="pres">
      <dgm:prSet presAssocID="{2BB682B6-8CFE-40AF-B784-426E04B32272}" presName="childTx" presStyleLbl="bgAccFollowNode1" presStyleIdx="2" presStyleCnt="7">
        <dgm:presLayoutVars>
          <dgm:bulletEnabled val="1"/>
        </dgm:presLayoutVars>
      </dgm:prSet>
      <dgm:spPr/>
    </dgm:pt>
    <dgm:pt modelId="{E22E9CF7-0649-4567-86E8-AD02862638C6}" type="pres">
      <dgm:prSet presAssocID="{3BE94250-3021-431A-8BE8-92C9E333B834}" presName="negSpace" presStyleCnt="0"/>
      <dgm:spPr/>
    </dgm:pt>
    <dgm:pt modelId="{839D2905-776C-4CC4-B97B-B94566FA382C}" type="pres">
      <dgm:prSet presAssocID="{3BE94250-3021-431A-8BE8-92C9E333B834}" presName="circle" presStyleLbl="node1" presStyleIdx="1" presStyleCnt="4"/>
      <dgm:spPr/>
    </dgm:pt>
    <dgm:pt modelId="{DB76829F-EBCC-4820-9438-3B627593C0F1}" type="pres">
      <dgm:prSet presAssocID="{521E4672-E46B-441E-9BE4-82BBEC178727}" presName="transSpace" presStyleCnt="0"/>
      <dgm:spPr/>
    </dgm:pt>
    <dgm:pt modelId="{058D606F-30E3-4C62-AFE8-BA82E801A44A}" type="pres">
      <dgm:prSet presAssocID="{FAE7D099-9913-48AB-B081-B6A3094B9E08}" presName="posSpace" presStyleCnt="0"/>
      <dgm:spPr/>
    </dgm:pt>
    <dgm:pt modelId="{1DA08686-6056-4693-98F3-FFBA5029C31C}" type="pres">
      <dgm:prSet presAssocID="{FAE7D099-9913-48AB-B081-B6A3094B9E08}" presName="vertFlow" presStyleCnt="0"/>
      <dgm:spPr/>
    </dgm:pt>
    <dgm:pt modelId="{036FCF53-706F-48DD-A017-999CA9FC0A65}" type="pres">
      <dgm:prSet presAssocID="{FAE7D099-9913-48AB-B081-B6A3094B9E08}" presName="topSpace" presStyleCnt="0"/>
      <dgm:spPr/>
    </dgm:pt>
    <dgm:pt modelId="{95CF8A02-ED98-4DFD-8DE9-B4A8737C0BA1}" type="pres">
      <dgm:prSet presAssocID="{FAE7D099-9913-48AB-B081-B6A3094B9E08}" presName="firstComp" presStyleCnt="0"/>
      <dgm:spPr/>
    </dgm:pt>
    <dgm:pt modelId="{E8D6B58B-7427-4B61-84E8-6FD7B6E4E623}" type="pres">
      <dgm:prSet presAssocID="{FAE7D099-9913-48AB-B081-B6A3094B9E08}" presName="firstChild" presStyleLbl="bgAccFollowNode1" presStyleIdx="3" presStyleCnt="7"/>
      <dgm:spPr/>
    </dgm:pt>
    <dgm:pt modelId="{352FF3F6-6A5C-4BD9-BC2F-774CE1DDCAA1}" type="pres">
      <dgm:prSet presAssocID="{FAE7D099-9913-48AB-B081-B6A3094B9E08}" presName="firstChildTx" presStyleLbl="bgAccFollowNode1" presStyleIdx="3" presStyleCnt="7">
        <dgm:presLayoutVars>
          <dgm:bulletEnabled val="1"/>
        </dgm:presLayoutVars>
      </dgm:prSet>
      <dgm:spPr/>
    </dgm:pt>
    <dgm:pt modelId="{367D4C80-86CB-4CBC-B54E-5EEBB6D937DF}" type="pres">
      <dgm:prSet presAssocID="{DC692042-633C-4B7E-9B55-D372DF6D6E52}" presName="comp" presStyleCnt="0"/>
      <dgm:spPr/>
    </dgm:pt>
    <dgm:pt modelId="{7294E681-5F32-46D8-8E0E-D439EDDFD3FB}" type="pres">
      <dgm:prSet presAssocID="{DC692042-633C-4B7E-9B55-D372DF6D6E52}" presName="child" presStyleLbl="bgAccFollowNode1" presStyleIdx="4" presStyleCnt="7"/>
      <dgm:spPr/>
    </dgm:pt>
    <dgm:pt modelId="{D0A06853-431A-4949-996F-50484982154A}" type="pres">
      <dgm:prSet presAssocID="{DC692042-633C-4B7E-9B55-D372DF6D6E52}" presName="childTx" presStyleLbl="bgAccFollowNode1" presStyleIdx="4" presStyleCnt="7">
        <dgm:presLayoutVars>
          <dgm:bulletEnabled val="1"/>
        </dgm:presLayoutVars>
      </dgm:prSet>
      <dgm:spPr/>
    </dgm:pt>
    <dgm:pt modelId="{56924F04-FC9B-4374-AFDA-23125526BDE9}" type="pres">
      <dgm:prSet presAssocID="{5BB96CB6-6D5F-48A1-91E4-B045BBA8F2A4}" presName="comp" presStyleCnt="0"/>
      <dgm:spPr/>
    </dgm:pt>
    <dgm:pt modelId="{C613AC7C-2F2C-43EC-AC22-BD2F6B8CB369}" type="pres">
      <dgm:prSet presAssocID="{5BB96CB6-6D5F-48A1-91E4-B045BBA8F2A4}" presName="child" presStyleLbl="bgAccFollowNode1" presStyleIdx="5" presStyleCnt="7"/>
      <dgm:spPr/>
    </dgm:pt>
    <dgm:pt modelId="{137FB233-3F77-4E97-B475-2B0B03CD575E}" type="pres">
      <dgm:prSet presAssocID="{5BB96CB6-6D5F-48A1-91E4-B045BBA8F2A4}" presName="childTx" presStyleLbl="bgAccFollowNode1" presStyleIdx="5" presStyleCnt="7">
        <dgm:presLayoutVars>
          <dgm:bulletEnabled val="1"/>
        </dgm:presLayoutVars>
      </dgm:prSet>
      <dgm:spPr/>
    </dgm:pt>
    <dgm:pt modelId="{ACA1D05A-D24B-4822-969C-D16BA7A6989E}" type="pres">
      <dgm:prSet presAssocID="{FAE7D099-9913-48AB-B081-B6A3094B9E08}" presName="negSpace" presStyleCnt="0"/>
      <dgm:spPr/>
    </dgm:pt>
    <dgm:pt modelId="{C63F9C57-E005-4FEF-88DB-05722D2852DF}" type="pres">
      <dgm:prSet presAssocID="{FAE7D099-9913-48AB-B081-B6A3094B9E08}" presName="circle" presStyleLbl="node1" presStyleIdx="2" presStyleCnt="4"/>
      <dgm:spPr/>
    </dgm:pt>
    <dgm:pt modelId="{10A76FF6-AF5C-402D-A462-33D034404626}" type="pres">
      <dgm:prSet presAssocID="{2EA5E3EC-9A72-4CC4-9F31-25B06705553A}" presName="transSpace" presStyleCnt="0"/>
      <dgm:spPr/>
    </dgm:pt>
    <dgm:pt modelId="{FE5A5D07-7464-4121-9184-35A2360C724C}" type="pres">
      <dgm:prSet presAssocID="{09E7C9FE-9972-4BA8-A5C4-88F69BDFFB16}" presName="posSpace" presStyleCnt="0"/>
      <dgm:spPr/>
    </dgm:pt>
    <dgm:pt modelId="{465887BC-644B-4CEA-9E8C-56D1339B4E74}" type="pres">
      <dgm:prSet presAssocID="{09E7C9FE-9972-4BA8-A5C4-88F69BDFFB16}" presName="vertFlow" presStyleCnt="0"/>
      <dgm:spPr/>
    </dgm:pt>
    <dgm:pt modelId="{F7BE1FE9-DAE2-4990-856F-D0CF9E4E7F24}" type="pres">
      <dgm:prSet presAssocID="{09E7C9FE-9972-4BA8-A5C4-88F69BDFFB16}" presName="topSpace" presStyleCnt="0"/>
      <dgm:spPr/>
    </dgm:pt>
    <dgm:pt modelId="{9D32E34A-28AD-4B09-BDC2-F891466E9309}" type="pres">
      <dgm:prSet presAssocID="{09E7C9FE-9972-4BA8-A5C4-88F69BDFFB16}" presName="firstComp" presStyleCnt="0"/>
      <dgm:spPr/>
    </dgm:pt>
    <dgm:pt modelId="{B8B329B3-92C2-4D9D-AC82-C5B0DF73DBD2}" type="pres">
      <dgm:prSet presAssocID="{09E7C9FE-9972-4BA8-A5C4-88F69BDFFB16}" presName="firstChild" presStyleLbl="bgAccFollowNode1" presStyleIdx="6" presStyleCnt="7"/>
      <dgm:spPr/>
    </dgm:pt>
    <dgm:pt modelId="{34F169FB-A44F-47D7-9698-0285DEA0A484}" type="pres">
      <dgm:prSet presAssocID="{09E7C9FE-9972-4BA8-A5C4-88F69BDFFB16}" presName="firstChildTx" presStyleLbl="bgAccFollowNode1" presStyleIdx="6" presStyleCnt="7">
        <dgm:presLayoutVars>
          <dgm:bulletEnabled val="1"/>
        </dgm:presLayoutVars>
      </dgm:prSet>
      <dgm:spPr/>
    </dgm:pt>
    <dgm:pt modelId="{926FC415-6C93-4779-942E-A4B70B1B2445}" type="pres">
      <dgm:prSet presAssocID="{09E7C9FE-9972-4BA8-A5C4-88F69BDFFB16}" presName="negSpace" presStyleCnt="0"/>
      <dgm:spPr/>
    </dgm:pt>
    <dgm:pt modelId="{8A2F4598-96DE-4099-BB58-F3018CBA16E2}" type="pres">
      <dgm:prSet presAssocID="{09E7C9FE-9972-4BA8-A5C4-88F69BDFFB16}" presName="circle" presStyleLbl="node1" presStyleIdx="3" presStyleCnt="4"/>
      <dgm:spPr/>
    </dgm:pt>
  </dgm:ptLst>
  <dgm:cxnLst>
    <dgm:cxn modelId="{2B65C18B-DE60-4CAF-A27B-B88D721000D5}" type="presOf" srcId="{DC692042-633C-4B7E-9B55-D372DF6D6E52}" destId="{7294E681-5F32-46D8-8E0E-D439EDDFD3FB}" srcOrd="0" destOrd="0" presId="urn:microsoft.com/office/officeart/2005/8/layout/hList9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0472A56B-459C-49CF-8855-2B8845487960}" type="presOf" srcId="{2BB682B6-8CFE-40AF-B784-426E04B32272}" destId="{567F8938-0FB7-4E59-9067-2FC2BEDC50EF}" srcOrd="1" destOrd="0" presId="urn:microsoft.com/office/officeart/2005/8/layout/hList9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F0E18A2B-9A35-41A0-9063-488438036866}" type="presOf" srcId="{1055E250-606A-4F6F-869F-F064406BAE85}" destId="{955F0E8C-2243-4F21-ADFE-E8B1EF8C0B2A}" srcOrd="0" destOrd="0" presId="urn:microsoft.com/office/officeart/2005/8/layout/hList9"/>
    <dgm:cxn modelId="{78D2EF2C-B1AD-4363-A53F-8ECB8D6099B0}" type="presOf" srcId="{E9FE8C8A-B060-49DA-8810-6B970D496FA5}" destId="{664FC481-7829-47E5-B63F-F6DBBDFEE139}" srcOrd="1" destOrd="0" presId="urn:microsoft.com/office/officeart/2005/8/layout/hList9"/>
    <dgm:cxn modelId="{FAFD633F-0E98-40A4-8CC7-A83948DCF2BD}" type="presOf" srcId="{5BB96CB6-6D5F-48A1-91E4-B045BBA8F2A4}" destId="{137FB233-3F77-4E97-B475-2B0B03CD575E}" srcOrd="1" destOrd="0" presId="urn:microsoft.com/office/officeart/2005/8/layout/hList9"/>
    <dgm:cxn modelId="{287A0E38-9E38-4CDB-8A01-CE0FEE220882}" type="presOf" srcId="{E694D4EE-E378-4D48-B655-92C34768AA71}" destId="{1109AE6C-CB51-4943-A9AC-8B65BC1B9460}" srcOrd="0" destOrd="0" presId="urn:microsoft.com/office/officeart/2005/8/layout/hList9"/>
    <dgm:cxn modelId="{93BEE4C8-7216-4C0C-A62D-A052A67ABAAD}" type="presOf" srcId="{08608221-7A35-4758-B554-7E12777A183B}" destId="{352FF3F6-6A5C-4BD9-BC2F-774CE1DDCAA1}" srcOrd="1" destOrd="0" presId="urn:microsoft.com/office/officeart/2005/8/layout/hList9"/>
    <dgm:cxn modelId="{E4CC17B1-24E0-4CB6-B362-58672CF8819D}" type="presOf" srcId="{FAE7D099-9913-48AB-B081-B6A3094B9E08}" destId="{C63F9C57-E005-4FEF-88DB-05722D2852DF}" srcOrd="0" destOrd="0" presId="urn:microsoft.com/office/officeart/2005/8/layout/hList9"/>
    <dgm:cxn modelId="{AB82332C-6CDA-479C-9D89-CFD46B1BFC3D}" type="presOf" srcId="{2BB682B6-8CFE-40AF-B784-426E04B32272}" destId="{A1E1E3E4-9237-4577-8AD5-795DB6541EEB}" srcOrd="0" destOrd="0" presId="urn:microsoft.com/office/officeart/2005/8/layout/hList9"/>
    <dgm:cxn modelId="{D44100A8-BDB0-4456-9E55-E9D3D5C8B7B3}" type="presOf" srcId="{406FEF77-73B4-4065-8646-91BA9E815692}" destId="{3B61F99D-CD7F-457E-913A-C33F3B995DDD}" srcOrd="0" destOrd="0" presId="urn:microsoft.com/office/officeart/2005/8/layout/hList9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60E70464-F7A3-4971-BE01-64542AB5B3E9}" type="presOf" srcId="{E9FE8C8A-B060-49DA-8810-6B970D496FA5}" destId="{EA403762-06CB-426C-9BCB-76549BCC19F2}" srcOrd="0" destOrd="0" presId="urn:microsoft.com/office/officeart/2005/8/layout/hList9"/>
    <dgm:cxn modelId="{5E9DCB60-84BC-4196-9753-E6ECF137884C}" type="presOf" srcId="{E694D4EE-E378-4D48-B655-92C34768AA71}" destId="{0FD3F040-2325-43EC-BF85-CAEA63CA3967}" srcOrd="1" destOrd="0" presId="urn:microsoft.com/office/officeart/2005/8/layout/hList9"/>
    <dgm:cxn modelId="{DD008E43-3A03-47AA-A9BA-95B3D71D7DDF}" type="presOf" srcId="{DC692042-633C-4B7E-9B55-D372DF6D6E52}" destId="{D0A06853-431A-4949-996F-50484982154A}" srcOrd="1" destOrd="0" presId="urn:microsoft.com/office/officeart/2005/8/layout/hList9"/>
    <dgm:cxn modelId="{BC6D5A23-0607-4B94-A26A-CFDB201A4C24}" type="presOf" srcId="{09E7C9FE-9972-4BA8-A5C4-88F69BDFFB16}" destId="{8A2F4598-96DE-4099-BB58-F3018CBA16E2}" srcOrd="0" destOrd="0" presId="urn:microsoft.com/office/officeart/2005/8/layout/hList9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92C22748-B964-4664-BEFB-C00733F02B38}" type="presOf" srcId="{3BE94250-3021-431A-8BE8-92C9E333B834}" destId="{839D2905-776C-4CC4-B97B-B94566FA382C}" srcOrd="0" destOrd="0" presId="urn:microsoft.com/office/officeart/2005/8/layout/hList9"/>
    <dgm:cxn modelId="{3ED0966C-FC32-4FB3-9EF2-3EE811344A6F}" type="presOf" srcId="{5BB96CB6-6D5F-48A1-91E4-B045BBA8F2A4}" destId="{C613AC7C-2F2C-43EC-AC22-BD2F6B8CB369}" srcOrd="0" destOrd="0" presId="urn:microsoft.com/office/officeart/2005/8/layout/hList9"/>
    <dgm:cxn modelId="{6EC174CF-95C7-47B8-8982-7E8EF6455D7D}" type="presOf" srcId="{08608221-7A35-4758-B554-7E12777A183B}" destId="{E8D6B58B-7427-4B61-84E8-6FD7B6E4E623}" srcOrd="0" destOrd="0" presId="urn:microsoft.com/office/officeart/2005/8/layout/hList9"/>
    <dgm:cxn modelId="{106CDC64-D2B8-4724-8D89-5F29EDAF68FC}" type="presParOf" srcId="{955F0E8C-2243-4F21-ADFE-E8B1EF8C0B2A}" destId="{6134326A-4677-440A-8D77-A45F17A912D9}" srcOrd="0" destOrd="0" presId="urn:microsoft.com/office/officeart/2005/8/layout/hList9"/>
    <dgm:cxn modelId="{5B61E1FC-33DB-42DF-9195-7965EABC2BEE}" type="presParOf" srcId="{955F0E8C-2243-4F21-ADFE-E8B1EF8C0B2A}" destId="{4FA20226-1050-44DE-8D2E-D00DE29352EF}" srcOrd="1" destOrd="0" presId="urn:microsoft.com/office/officeart/2005/8/layout/hList9"/>
    <dgm:cxn modelId="{03B13A53-A8EB-4A8F-A55F-335B14B85B67}" type="presParOf" srcId="{4FA20226-1050-44DE-8D2E-D00DE29352EF}" destId="{4930DEBB-4297-4259-BFCE-3A1730649BD6}" srcOrd="0" destOrd="0" presId="urn:microsoft.com/office/officeart/2005/8/layout/hList9"/>
    <dgm:cxn modelId="{EC858873-3DE0-46E9-9740-93C181691D95}" type="presParOf" srcId="{4FA20226-1050-44DE-8D2E-D00DE29352EF}" destId="{61BECC0C-51D5-4693-8115-7E9A869E5B83}" srcOrd="1" destOrd="0" presId="urn:microsoft.com/office/officeart/2005/8/layout/hList9"/>
    <dgm:cxn modelId="{EA06E813-F357-4A7A-B124-DF35FC997894}" type="presParOf" srcId="{61BECC0C-51D5-4693-8115-7E9A869E5B83}" destId="{1109AE6C-CB51-4943-A9AC-8B65BC1B9460}" srcOrd="0" destOrd="0" presId="urn:microsoft.com/office/officeart/2005/8/layout/hList9"/>
    <dgm:cxn modelId="{31BF4A3F-2FD0-4D1B-A352-E8CC923EE366}" type="presParOf" srcId="{61BECC0C-51D5-4693-8115-7E9A869E5B83}" destId="{0FD3F040-2325-43EC-BF85-CAEA63CA3967}" srcOrd="1" destOrd="0" presId="urn:microsoft.com/office/officeart/2005/8/layout/hList9"/>
    <dgm:cxn modelId="{D349585C-B5EE-4612-9EE0-00965BC7F460}" type="presParOf" srcId="{955F0E8C-2243-4F21-ADFE-E8B1EF8C0B2A}" destId="{B9158BB2-5222-4202-AC47-2AD0902A8B56}" srcOrd="2" destOrd="0" presId="urn:microsoft.com/office/officeart/2005/8/layout/hList9"/>
    <dgm:cxn modelId="{835A2341-662F-4A03-98EC-C15E0B94ED22}" type="presParOf" srcId="{955F0E8C-2243-4F21-ADFE-E8B1EF8C0B2A}" destId="{3B61F99D-CD7F-457E-913A-C33F3B995DDD}" srcOrd="3" destOrd="0" presId="urn:microsoft.com/office/officeart/2005/8/layout/hList9"/>
    <dgm:cxn modelId="{C8F34D60-BF94-42A1-AF65-E436EE760D17}" type="presParOf" srcId="{955F0E8C-2243-4F21-ADFE-E8B1EF8C0B2A}" destId="{56DE4367-C6FF-4EBD-9280-4EEA8856DF42}" srcOrd="4" destOrd="0" presId="urn:microsoft.com/office/officeart/2005/8/layout/hList9"/>
    <dgm:cxn modelId="{B5B9C7D5-8F71-4F56-8435-C94018991AF4}" type="presParOf" srcId="{955F0E8C-2243-4F21-ADFE-E8B1EF8C0B2A}" destId="{F706B952-4585-4427-B129-270F595366D0}" srcOrd="5" destOrd="0" presId="urn:microsoft.com/office/officeart/2005/8/layout/hList9"/>
    <dgm:cxn modelId="{3F831FCA-4044-416C-AD25-0BE1AC11F805}" type="presParOf" srcId="{955F0E8C-2243-4F21-ADFE-E8B1EF8C0B2A}" destId="{97F1F8C4-F771-4115-B3F6-5EDA220FC7D6}" srcOrd="6" destOrd="0" presId="urn:microsoft.com/office/officeart/2005/8/layout/hList9"/>
    <dgm:cxn modelId="{376E0731-1766-4340-9B34-8BBAA4A5C75C}" type="presParOf" srcId="{97F1F8C4-F771-4115-B3F6-5EDA220FC7D6}" destId="{AF3DC1BF-230E-461A-80FA-111742AB64AE}" srcOrd="0" destOrd="0" presId="urn:microsoft.com/office/officeart/2005/8/layout/hList9"/>
    <dgm:cxn modelId="{8738DA81-4E06-4873-BE19-3B7635AAD5D4}" type="presParOf" srcId="{97F1F8C4-F771-4115-B3F6-5EDA220FC7D6}" destId="{4826ECFD-7FC2-41D8-9D67-2672762CF655}" srcOrd="1" destOrd="0" presId="urn:microsoft.com/office/officeart/2005/8/layout/hList9"/>
    <dgm:cxn modelId="{C80256D2-7C18-4CE0-A44A-80CCCD992D6F}" type="presParOf" srcId="{4826ECFD-7FC2-41D8-9D67-2672762CF655}" destId="{EA403762-06CB-426C-9BCB-76549BCC19F2}" srcOrd="0" destOrd="0" presId="urn:microsoft.com/office/officeart/2005/8/layout/hList9"/>
    <dgm:cxn modelId="{7775FF50-5E50-49EF-B4FB-ED38036C20BF}" type="presParOf" srcId="{4826ECFD-7FC2-41D8-9D67-2672762CF655}" destId="{664FC481-7829-47E5-B63F-F6DBBDFEE139}" srcOrd="1" destOrd="0" presId="urn:microsoft.com/office/officeart/2005/8/layout/hList9"/>
    <dgm:cxn modelId="{DC2A4367-D701-4DC8-8AEA-7F4FA4D7C3E2}" type="presParOf" srcId="{97F1F8C4-F771-4115-B3F6-5EDA220FC7D6}" destId="{48B35633-A8AF-4380-BBD8-4694B33A7169}" srcOrd="2" destOrd="0" presId="urn:microsoft.com/office/officeart/2005/8/layout/hList9"/>
    <dgm:cxn modelId="{0D25760D-C5D7-495C-AE25-C71FC0B64DB3}" type="presParOf" srcId="{48B35633-A8AF-4380-BBD8-4694B33A7169}" destId="{A1E1E3E4-9237-4577-8AD5-795DB6541EEB}" srcOrd="0" destOrd="0" presId="urn:microsoft.com/office/officeart/2005/8/layout/hList9"/>
    <dgm:cxn modelId="{850C343B-9FBD-4B10-8933-22C7F904F852}" type="presParOf" srcId="{48B35633-A8AF-4380-BBD8-4694B33A7169}" destId="{567F8938-0FB7-4E59-9067-2FC2BEDC50EF}" srcOrd="1" destOrd="0" presId="urn:microsoft.com/office/officeart/2005/8/layout/hList9"/>
    <dgm:cxn modelId="{1233DE48-0E4A-4712-A13B-53B59F9C5198}" type="presParOf" srcId="{955F0E8C-2243-4F21-ADFE-E8B1EF8C0B2A}" destId="{E22E9CF7-0649-4567-86E8-AD02862638C6}" srcOrd="7" destOrd="0" presId="urn:microsoft.com/office/officeart/2005/8/layout/hList9"/>
    <dgm:cxn modelId="{CBDE9265-94BB-4CA4-9980-47DE09AC01FB}" type="presParOf" srcId="{955F0E8C-2243-4F21-ADFE-E8B1EF8C0B2A}" destId="{839D2905-776C-4CC4-B97B-B94566FA382C}" srcOrd="8" destOrd="0" presId="urn:microsoft.com/office/officeart/2005/8/layout/hList9"/>
    <dgm:cxn modelId="{A0A94FA0-82C5-46E5-94C8-30DD6DCE958C}" type="presParOf" srcId="{955F0E8C-2243-4F21-ADFE-E8B1EF8C0B2A}" destId="{DB76829F-EBCC-4820-9438-3B627593C0F1}" srcOrd="9" destOrd="0" presId="urn:microsoft.com/office/officeart/2005/8/layout/hList9"/>
    <dgm:cxn modelId="{8D5AB174-752D-4427-AE7D-9A87F425AEDE}" type="presParOf" srcId="{955F0E8C-2243-4F21-ADFE-E8B1EF8C0B2A}" destId="{058D606F-30E3-4C62-AFE8-BA82E801A44A}" srcOrd="10" destOrd="0" presId="urn:microsoft.com/office/officeart/2005/8/layout/hList9"/>
    <dgm:cxn modelId="{6115F8F1-6F1C-4630-9ADE-8C004BA0D1C3}" type="presParOf" srcId="{955F0E8C-2243-4F21-ADFE-E8B1EF8C0B2A}" destId="{1DA08686-6056-4693-98F3-FFBA5029C31C}" srcOrd="11" destOrd="0" presId="urn:microsoft.com/office/officeart/2005/8/layout/hList9"/>
    <dgm:cxn modelId="{3D6D8100-1A1D-4671-99FD-AFECDDA1F1B5}" type="presParOf" srcId="{1DA08686-6056-4693-98F3-FFBA5029C31C}" destId="{036FCF53-706F-48DD-A017-999CA9FC0A65}" srcOrd="0" destOrd="0" presId="urn:microsoft.com/office/officeart/2005/8/layout/hList9"/>
    <dgm:cxn modelId="{ECD7A178-FC42-4732-9E2D-461A176CB15E}" type="presParOf" srcId="{1DA08686-6056-4693-98F3-FFBA5029C31C}" destId="{95CF8A02-ED98-4DFD-8DE9-B4A8737C0BA1}" srcOrd="1" destOrd="0" presId="urn:microsoft.com/office/officeart/2005/8/layout/hList9"/>
    <dgm:cxn modelId="{4C33D116-A7C5-4C50-84BD-5320C513500B}" type="presParOf" srcId="{95CF8A02-ED98-4DFD-8DE9-B4A8737C0BA1}" destId="{E8D6B58B-7427-4B61-84E8-6FD7B6E4E623}" srcOrd="0" destOrd="0" presId="urn:microsoft.com/office/officeart/2005/8/layout/hList9"/>
    <dgm:cxn modelId="{266A345C-FEB7-4C8D-A836-AA0229DAAE57}" type="presParOf" srcId="{95CF8A02-ED98-4DFD-8DE9-B4A8737C0BA1}" destId="{352FF3F6-6A5C-4BD9-BC2F-774CE1DDCAA1}" srcOrd="1" destOrd="0" presId="urn:microsoft.com/office/officeart/2005/8/layout/hList9"/>
    <dgm:cxn modelId="{A004333D-F0A8-444C-98FE-3254612752B8}" type="presParOf" srcId="{1DA08686-6056-4693-98F3-FFBA5029C31C}" destId="{367D4C80-86CB-4CBC-B54E-5EEBB6D937DF}" srcOrd="2" destOrd="0" presId="urn:microsoft.com/office/officeart/2005/8/layout/hList9"/>
    <dgm:cxn modelId="{DACE136D-4946-4680-A5A2-6DFBEC87D759}" type="presParOf" srcId="{367D4C80-86CB-4CBC-B54E-5EEBB6D937DF}" destId="{7294E681-5F32-46D8-8E0E-D439EDDFD3FB}" srcOrd="0" destOrd="0" presId="urn:microsoft.com/office/officeart/2005/8/layout/hList9"/>
    <dgm:cxn modelId="{C0463316-9F16-4ACF-9A11-7CCC8E1BFFE8}" type="presParOf" srcId="{367D4C80-86CB-4CBC-B54E-5EEBB6D937DF}" destId="{D0A06853-431A-4949-996F-50484982154A}" srcOrd="1" destOrd="0" presId="urn:microsoft.com/office/officeart/2005/8/layout/hList9"/>
    <dgm:cxn modelId="{9C193EEA-82BE-42FD-A45A-FC3A7DFCF497}" type="presParOf" srcId="{1DA08686-6056-4693-98F3-FFBA5029C31C}" destId="{56924F04-FC9B-4374-AFDA-23125526BDE9}" srcOrd="3" destOrd="0" presId="urn:microsoft.com/office/officeart/2005/8/layout/hList9"/>
    <dgm:cxn modelId="{F130A412-578D-44D7-8874-3A0F06841F91}" type="presParOf" srcId="{56924F04-FC9B-4374-AFDA-23125526BDE9}" destId="{C613AC7C-2F2C-43EC-AC22-BD2F6B8CB369}" srcOrd="0" destOrd="0" presId="urn:microsoft.com/office/officeart/2005/8/layout/hList9"/>
    <dgm:cxn modelId="{D234C090-4C78-41A2-938D-58303034BC52}" type="presParOf" srcId="{56924F04-FC9B-4374-AFDA-23125526BDE9}" destId="{137FB233-3F77-4E97-B475-2B0B03CD575E}" srcOrd="1" destOrd="0" presId="urn:microsoft.com/office/officeart/2005/8/layout/hList9"/>
    <dgm:cxn modelId="{F7C9F997-A89A-43F8-AE5A-3B110E0A92CE}" type="presParOf" srcId="{955F0E8C-2243-4F21-ADFE-E8B1EF8C0B2A}" destId="{ACA1D05A-D24B-4822-969C-D16BA7A6989E}" srcOrd="12" destOrd="0" presId="urn:microsoft.com/office/officeart/2005/8/layout/hList9"/>
    <dgm:cxn modelId="{05BFAF4F-F7A1-4339-B53F-C163BC639E6F}" type="presParOf" srcId="{955F0E8C-2243-4F21-ADFE-E8B1EF8C0B2A}" destId="{C63F9C57-E005-4FEF-88DB-05722D2852DF}" srcOrd="13" destOrd="0" presId="urn:microsoft.com/office/officeart/2005/8/layout/hList9"/>
    <dgm:cxn modelId="{67CF62D5-3DCA-4B0F-B1FE-D2254BA7A7B1}" type="presParOf" srcId="{955F0E8C-2243-4F21-ADFE-E8B1EF8C0B2A}" destId="{10A76FF6-AF5C-402D-A462-33D034404626}" srcOrd="14" destOrd="0" presId="urn:microsoft.com/office/officeart/2005/8/layout/hList9"/>
    <dgm:cxn modelId="{13BE6088-041E-4770-B818-FD01CD4A70FA}" type="presParOf" srcId="{955F0E8C-2243-4F21-ADFE-E8B1EF8C0B2A}" destId="{FE5A5D07-7464-4121-9184-35A2360C724C}" srcOrd="15" destOrd="0" presId="urn:microsoft.com/office/officeart/2005/8/layout/hList9"/>
    <dgm:cxn modelId="{F4B42D06-3608-4837-8036-44887DB6597D}" type="presParOf" srcId="{955F0E8C-2243-4F21-ADFE-E8B1EF8C0B2A}" destId="{465887BC-644B-4CEA-9E8C-56D1339B4E74}" srcOrd="16" destOrd="0" presId="urn:microsoft.com/office/officeart/2005/8/layout/hList9"/>
    <dgm:cxn modelId="{3FBDE5C2-345B-4F6B-9D2C-FB92E28DC353}" type="presParOf" srcId="{465887BC-644B-4CEA-9E8C-56D1339B4E74}" destId="{F7BE1FE9-DAE2-4990-856F-D0CF9E4E7F24}" srcOrd="0" destOrd="0" presId="urn:microsoft.com/office/officeart/2005/8/layout/hList9"/>
    <dgm:cxn modelId="{1EAB8856-D186-40F2-92AA-62BC2948C71B}" type="presParOf" srcId="{465887BC-644B-4CEA-9E8C-56D1339B4E74}" destId="{9D32E34A-28AD-4B09-BDC2-F891466E9309}" srcOrd="1" destOrd="0" presId="urn:microsoft.com/office/officeart/2005/8/layout/hList9"/>
    <dgm:cxn modelId="{794D7BE0-3B02-4BF9-9F9E-A552553A63BF}" type="presParOf" srcId="{9D32E34A-28AD-4B09-BDC2-F891466E9309}" destId="{B8B329B3-92C2-4D9D-AC82-C5B0DF73DBD2}" srcOrd="0" destOrd="0" presId="urn:microsoft.com/office/officeart/2005/8/layout/hList9"/>
    <dgm:cxn modelId="{703BAD2E-BCDA-4A23-B920-2ED8AD8EF56B}" type="presParOf" srcId="{9D32E34A-28AD-4B09-BDC2-F891466E9309}" destId="{34F169FB-A44F-47D7-9698-0285DEA0A484}" srcOrd="1" destOrd="0" presId="urn:microsoft.com/office/officeart/2005/8/layout/hList9"/>
    <dgm:cxn modelId="{48A556EA-90E1-4CB3-B34E-A406BC5743B0}" type="presParOf" srcId="{955F0E8C-2243-4F21-ADFE-E8B1EF8C0B2A}" destId="{926FC415-6C93-4779-942E-A4B70B1B2445}" srcOrd="17" destOrd="0" presId="urn:microsoft.com/office/officeart/2005/8/layout/hList9"/>
    <dgm:cxn modelId="{481B605B-DD9A-4C9C-B6FE-9F4FDDCEB9F2}" type="presParOf" srcId="{955F0E8C-2243-4F21-ADFE-E8B1EF8C0B2A}" destId="{8A2F4598-96DE-4099-BB58-F3018CBA16E2}" srcOrd="1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4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055E250-606A-4F6F-869F-F064406BAE85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6FEF77-73B4-4065-8646-91BA9E815692}">
      <dgm:prSet phldrT="[Text]"/>
      <dgm:spPr/>
      <dgm:t>
        <a:bodyPr/>
        <a:lstStyle/>
        <a:p>
          <a:r>
            <a:rPr lang="en-US" dirty="0" smtClean="0"/>
            <a:t>Item 1</a:t>
          </a:r>
          <a:endParaRPr lang="en-US" dirty="0"/>
        </a:p>
      </dgm:t>
    </dgm:pt>
    <dgm:pt modelId="{F3569AAE-5BB4-4E38-B238-8F970E131C5A}" type="parTrans" cxnId="{55A932A5-9FEB-4BF1-8587-47535B0E9A45}">
      <dgm:prSet/>
      <dgm:spPr/>
      <dgm:t>
        <a:bodyPr/>
        <a:lstStyle/>
        <a:p>
          <a:endParaRPr lang="en-US"/>
        </a:p>
      </dgm:t>
    </dgm:pt>
    <dgm:pt modelId="{2786E0C0-CFE7-49CA-B104-860262FA93C5}" type="sibTrans" cxnId="{55A932A5-9FEB-4BF1-8587-47535B0E9A45}">
      <dgm:prSet/>
      <dgm:spPr/>
      <dgm:t>
        <a:bodyPr/>
        <a:lstStyle/>
        <a:p>
          <a:endParaRPr lang="en-US"/>
        </a:p>
      </dgm:t>
    </dgm:pt>
    <dgm:pt modelId="{3BE94250-3021-431A-8BE8-92C9E333B834}">
      <dgm:prSet phldrT="[Text]"/>
      <dgm:spPr/>
      <dgm:t>
        <a:bodyPr/>
        <a:lstStyle/>
        <a:p>
          <a:r>
            <a:rPr lang="en-US" dirty="0" smtClean="0"/>
            <a:t>Item 2</a:t>
          </a:r>
          <a:endParaRPr lang="en-US" dirty="0"/>
        </a:p>
      </dgm:t>
    </dgm:pt>
    <dgm:pt modelId="{9952647F-8904-444F-8463-C796BCD63ABA}" type="parTrans" cxnId="{D5083B11-2585-486D-A898-1F272BDBE6B2}">
      <dgm:prSet/>
      <dgm:spPr/>
      <dgm:t>
        <a:bodyPr/>
        <a:lstStyle/>
        <a:p>
          <a:endParaRPr lang="en-US"/>
        </a:p>
      </dgm:t>
    </dgm:pt>
    <dgm:pt modelId="{521E4672-E46B-441E-9BE4-82BBEC178727}" type="sibTrans" cxnId="{D5083B11-2585-486D-A898-1F272BDBE6B2}">
      <dgm:prSet/>
      <dgm:spPr/>
      <dgm:t>
        <a:bodyPr/>
        <a:lstStyle/>
        <a:p>
          <a:endParaRPr lang="en-US"/>
        </a:p>
      </dgm:t>
    </dgm:pt>
    <dgm:pt modelId="{E9FE8C8A-B060-49DA-8810-6B970D496FA5}">
      <dgm:prSet phldrT="[Text]"/>
      <dgm:spPr/>
      <dgm:t>
        <a:bodyPr/>
        <a:lstStyle/>
        <a:p>
          <a:r>
            <a:rPr lang="en-US" dirty="0" smtClean="0"/>
            <a:t>Item 2.1</a:t>
          </a:r>
          <a:endParaRPr lang="en-US" dirty="0"/>
        </a:p>
      </dgm:t>
    </dgm:pt>
    <dgm:pt modelId="{E73EBF9D-DA34-4C59-94AE-284919B6D6B2}" type="parTrans" cxnId="{9B9026B0-8C4C-4F4E-93C2-C68D694C07B3}">
      <dgm:prSet/>
      <dgm:spPr/>
      <dgm:t>
        <a:bodyPr/>
        <a:lstStyle/>
        <a:p>
          <a:endParaRPr lang="en-US"/>
        </a:p>
      </dgm:t>
    </dgm:pt>
    <dgm:pt modelId="{6DAE7332-FABB-4150-B81C-A3FCD75325E5}" type="sibTrans" cxnId="{9B9026B0-8C4C-4F4E-93C2-C68D694C07B3}">
      <dgm:prSet/>
      <dgm:spPr/>
      <dgm:t>
        <a:bodyPr/>
        <a:lstStyle/>
        <a:p>
          <a:endParaRPr lang="en-US"/>
        </a:p>
      </dgm:t>
    </dgm:pt>
    <dgm:pt modelId="{E694D4EE-E378-4D48-B655-92C34768AA71}">
      <dgm:prSet phldrT="[Text]"/>
      <dgm:spPr/>
      <dgm:t>
        <a:bodyPr/>
        <a:lstStyle/>
        <a:p>
          <a:r>
            <a:rPr lang="en-US" dirty="0" smtClean="0"/>
            <a:t>Item 1.1</a:t>
          </a:r>
          <a:endParaRPr lang="en-US" dirty="0"/>
        </a:p>
      </dgm:t>
    </dgm:pt>
    <dgm:pt modelId="{6518CF6D-0A30-4701-8E66-E72EED260F19}" type="parTrans" cxnId="{A220A8B4-CC2B-4425-9C92-0C374AD7FD08}">
      <dgm:prSet/>
      <dgm:spPr/>
      <dgm:t>
        <a:bodyPr/>
        <a:lstStyle/>
        <a:p>
          <a:endParaRPr lang="en-US"/>
        </a:p>
      </dgm:t>
    </dgm:pt>
    <dgm:pt modelId="{FF0893CB-F9D9-4526-A3B3-4AAD819EF2A9}" type="sibTrans" cxnId="{A220A8B4-CC2B-4425-9C92-0C374AD7FD08}">
      <dgm:prSet/>
      <dgm:spPr/>
      <dgm:t>
        <a:bodyPr/>
        <a:lstStyle/>
        <a:p>
          <a:endParaRPr lang="en-US"/>
        </a:p>
      </dgm:t>
    </dgm:pt>
    <dgm:pt modelId="{2BB682B6-8CFE-40AF-B784-426E04B32272}">
      <dgm:prSet phldrT="[Text]"/>
      <dgm:spPr/>
      <dgm:t>
        <a:bodyPr/>
        <a:lstStyle/>
        <a:p>
          <a:r>
            <a:rPr lang="en-US" dirty="0" smtClean="0"/>
            <a:t>Item 2.2</a:t>
          </a:r>
          <a:endParaRPr lang="en-US" dirty="0"/>
        </a:p>
      </dgm:t>
    </dgm:pt>
    <dgm:pt modelId="{8BF0DA4C-FE15-4588-B85D-741818BA77BB}" type="parTrans" cxnId="{055DD53F-4FBF-40D2-AD02-D6E5F947C9DF}">
      <dgm:prSet/>
      <dgm:spPr/>
      <dgm:t>
        <a:bodyPr/>
        <a:lstStyle/>
        <a:p>
          <a:endParaRPr lang="en-US"/>
        </a:p>
      </dgm:t>
    </dgm:pt>
    <dgm:pt modelId="{E82D518C-227D-4096-97FE-F754C4CB4FA9}" type="sibTrans" cxnId="{055DD53F-4FBF-40D2-AD02-D6E5F947C9DF}">
      <dgm:prSet/>
      <dgm:spPr/>
      <dgm:t>
        <a:bodyPr/>
        <a:lstStyle/>
        <a:p>
          <a:endParaRPr lang="en-US"/>
        </a:p>
      </dgm:t>
    </dgm:pt>
    <dgm:pt modelId="{FAE7D099-9913-48AB-B081-B6A3094B9E08}">
      <dgm:prSet phldrT="[Text]"/>
      <dgm:spPr/>
      <dgm:t>
        <a:bodyPr/>
        <a:lstStyle/>
        <a:p>
          <a:r>
            <a:rPr lang="en-US" dirty="0" smtClean="0"/>
            <a:t>Item 3</a:t>
          </a:r>
          <a:endParaRPr lang="en-US" dirty="0"/>
        </a:p>
      </dgm:t>
    </dgm:pt>
    <dgm:pt modelId="{46F1D2D4-70A2-4AC3-9371-4F19D42995D6}" type="parTrans" cxnId="{DA2287F5-9E63-4C13-AD52-F88D7612669D}">
      <dgm:prSet/>
      <dgm:spPr/>
      <dgm:t>
        <a:bodyPr/>
        <a:lstStyle/>
        <a:p>
          <a:endParaRPr lang="en-US"/>
        </a:p>
      </dgm:t>
    </dgm:pt>
    <dgm:pt modelId="{2EA5E3EC-9A72-4CC4-9F31-25B06705553A}" type="sibTrans" cxnId="{DA2287F5-9E63-4C13-AD52-F88D7612669D}">
      <dgm:prSet/>
      <dgm:spPr/>
      <dgm:t>
        <a:bodyPr/>
        <a:lstStyle/>
        <a:p>
          <a:endParaRPr lang="en-US"/>
        </a:p>
      </dgm:t>
    </dgm:pt>
    <dgm:pt modelId="{08608221-7A35-4758-B554-7E12777A183B}">
      <dgm:prSet phldrT="[Text]"/>
      <dgm:spPr/>
      <dgm:t>
        <a:bodyPr/>
        <a:lstStyle/>
        <a:p>
          <a:r>
            <a:rPr lang="en-US" dirty="0" smtClean="0"/>
            <a:t>Item 3.1</a:t>
          </a:r>
          <a:endParaRPr lang="en-US" dirty="0"/>
        </a:p>
      </dgm:t>
    </dgm:pt>
    <dgm:pt modelId="{4EA0A89B-260B-4B76-B6DC-B8791E8D9CC5}" type="parTrans" cxnId="{5FEF89A5-7B13-452A-A589-AF36695295D3}">
      <dgm:prSet/>
      <dgm:spPr/>
      <dgm:t>
        <a:bodyPr/>
        <a:lstStyle/>
        <a:p>
          <a:endParaRPr lang="en-US"/>
        </a:p>
      </dgm:t>
    </dgm:pt>
    <dgm:pt modelId="{EFBBCFFB-74D6-497B-8A81-E936B9BE1BCA}" type="sibTrans" cxnId="{5FEF89A5-7B13-452A-A589-AF36695295D3}">
      <dgm:prSet/>
      <dgm:spPr/>
      <dgm:t>
        <a:bodyPr/>
        <a:lstStyle/>
        <a:p>
          <a:endParaRPr lang="en-US"/>
        </a:p>
      </dgm:t>
    </dgm:pt>
    <dgm:pt modelId="{DC692042-633C-4B7E-9B55-D372DF6D6E52}">
      <dgm:prSet phldrT="[Text]"/>
      <dgm:spPr/>
      <dgm:t>
        <a:bodyPr/>
        <a:lstStyle/>
        <a:p>
          <a:r>
            <a:rPr lang="en-US" dirty="0" smtClean="0"/>
            <a:t>Item 3.2</a:t>
          </a:r>
          <a:endParaRPr lang="en-US" dirty="0"/>
        </a:p>
      </dgm:t>
    </dgm:pt>
    <dgm:pt modelId="{EA7F2738-31A2-4CDE-BBFA-BAD017F296D3}" type="parTrans" cxnId="{9BB6E170-4915-4EC6-BD2C-8D59DC668588}">
      <dgm:prSet/>
      <dgm:spPr/>
      <dgm:t>
        <a:bodyPr/>
        <a:lstStyle/>
        <a:p>
          <a:endParaRPr lang="en-US"/>
        </a:p>
      </dgm:t>
    </dgm:pt>
    <dgm:pt modelId="{6B45EB74-5EDA-4079-9735-22FBB069EB90}" type="sibTrans" cxnId="{9BB6E170-4915-4EC6-BD2C-8D59DC668588}">
      <dgm:prSet/>
      <dgm:spPr/>
      <dgm:t>
        <a:bodyPr/>
        <a:lstStyle/>
        <a:p>
          <a:endParaRPr lang="en-US"/>
        </a:p>
      </dgm:t>
    </dgm:pt>
    <dgm:pt modelId="{5BB96CB6-6D5F-48A1-91E4-B045BBA8F2A4}">
      <dgm:prSet phldrT="[Text]"/>
      <dgm:spPr/>
      <dgm:t>
        <a:bodyPr/>
        <a:lstStyle/>
        <a:p>
          <a:r>
            <a:rPr lang="en-US" dirty="0" smtClean="0"/>
            <a:t>Item 3.3</a:t>
          </a:r>
          <a:endParaRPr lang="en-US" dirty="0"/>
        </a:p>
      </dgm:t>
    </dgm:pt>
    <dgm:pt modelId="{CD25B824-E9DC-4765-91C0-93BA59CA897E}" type="parTrans" cxnId="{11643AD6-5BC2-4496-A42D-5575A1804778}">
      <dgm:prSet/>
      <dgm:spPr/>
      <dgm:t>
        <a:bodyPr/>
        <a:lstStyle/>
        <a:p>
          <a:endParaRPr lang="en-US"/>
        </a:p>
      </dgm:t>
    </dgm:pt>
    <dgm:pt modelId="{8FE203CB-CC83-4A25-9E67-BB6E1E1033F9}" type="sibTrans" cxnId="{11643AD6-5BC2-4496-A42D-5575A1804778}">
      <dgm:prSet/>
      <dgm:spPr/>
      <dgm:t>
        <a:bodyPr/>
        <a:lstStyle/>
        <a:p>
          <a:endParaRPr lang="en-US"/>
        </a:p>
      </dgm:t>
    </dgm:pt>
    <dgm:pt modelId="{09E7C9FE-9972-4BA8-A5C4-88F69BDFFB16}">
      <dgm:prSet phldrT="[Text]"/>
      <dgm:spPr/>
      <dgm:t>
        <a:bodyPr/>
        <a:lstStyle/>
        <a:p>
          <a:r>
            <a:rPr lang="en-US" dirty="0" smtClean="0"/>
            <a:t>Item 4</a:t>
          </a:r>
          <a:endParaRPr lang="en-US" dirty="0"/>
        </a:p>
      </dgm:t>
    </dgm:pt>
    <dgm:pt modelId="{BCDD3AB5-07A5-496C-83C3-2B563D51330D}" type="parTrans" cxnId="{560AD549-AB5B-4178-B859-0BF498190A47}">
      <dgm:prSet/>
      <dgm:spPr/>
      <dgm:t>
        <a:bodyPr/>
        <a:lstStyle/>
        <a:p>
          <a:endParaRPr lang="en-US"/>
        </a:p>
      </dgm:t>
    </dgm:pt>
    <dgm:pt modelId="{2C452EC2-BECE-4E7C-A577-08A01AD6851A}" type="sibTrans" cxnId="{560AD549-AB5B-4178-B859-0BF498190A47}">
      <dgm:prSet/>
      <dgm:spPr/>
      <dgm:t>
        <a:bodyPr/>
        <a:lstStyle/>
        <a:p>
          <a:endParaRPr lang="en-US"/>
        </a:p>
      </dgm:t>
    </dgm:pt>
    <dgm:pt modelId="{A7F9741E-333F-4C2D-AA88-3D0AA57CE7D0}" type="pres">
      <dgm:prSet presAssocID="{1055E250-606A-4F6F-869F-F064406BAE85}" presName="Name0" presStyleCnt="0">
        <dgm:presLayoutVars>
          <dgm:dir/>
          <dgm:animLvl val="lvl"/>
          <dgm:resizeHandles val="exact"/>
        </dgm:presLayoutVars>
      </dgm:prSet>
      <dgm:spPr/>
    </dgm:pt>
    <dgm:pt modelId="{AC9DD74A-0B28-4703-BEA1-D033BAE82D91}" type="pres">
      <dgm:prSet presAssocID="{406FEF77-73B4-4065-8646-91BA9E815692}" presName="compositeNode" presStyleCnt="0">
        <dgm:presLayoutVars>
          <dgm:bulletEnabled val="1"/>
        </dgm:presLayoutVars>
      </dgm:prSet>
      <dgm:spPr/>
    </dgm:pt>
    <dgm:pt modelId="{972FD150-A54E-4EF9-9029-EE2DE26B9186}" type="pres">
      <dgm:prSet presAssocID="{406FEF77-73B4-4065-8646-91BA9E815692}" presName="bgRect" presStyleLbl="node1" presStyleIdx="0" presStyleCnt="4"/>
      <dgm:spPr/>
    </dgm:pt>
    <dgm:pt modelId="{83326D40-ED67-42FC-AB27-C6D2835128BC}" type="pres">
      <dgm:prSet presAssocID="{406FEF77-73B4-4065-8646-91BA9E815692}" presName="parentNode" presStyleLbl="node1" presStyleIdx="0" presStyleCnt="4">
        <dgm:presLayoutVars>
          <dgm:chMax val="0"/>
          <dgm:bulletEnabled val="1"/>
        </dgm:presLayoutVars>
      </dgm:prSet>
      <dgm:spPr/>
    </dgm:pt>
    <dgm:pt modelId="{38F20B59-1A1A-444C-B3E2-59C611065C94}" type="pres">
      <dgm:prSet presAssocID="{406FEF77-73B4-4065-8646-91BA9E815692}" presName="childNode" presStyleLbl="node1" presStyleIdx="0" presStyleCnt="4">
        <dgm:presLayoutVars>
          <dgm:bulletEnabled val="1"/>
        </dgm:presLayoutVars>
      </dgm:prSet>
      <dgm:spPr/>
    </dgm:pt>
    <dgm:pt modelId="{7CE82101-4B81-49F0-95AF-526F1B286B81}" type="pres">
      <dgm:prSet presAssocID="{2786E0C0-CFE7-49CA-B104-860262FA93C5}" presName="hSp" presStyleCnt="0"/>
      <dgm:spPr/>
    </dgm:pt>
    <dgm:pt modelId="{BF01628A-12D6-4A06-BE5F-B6AA47DDA1D0}" type="pres">
      <dgm:prSet presAssocID="{2786E0C0-CFE7-49CA-B104-860262FA93C5}" presName="vProcSp" presStyleCnt="0"/>
      <dgm:spPr/>
    </dgm:pt>
    <dgm:pt modelId="{6E33CEBB-C8A3-4623-A6A5-91DEDD666C06}" type="pres">
      <dgm:prSet presAssocID="{2786E0C0-CFE7-49CA-B104-860262FA93C5}" presName="vSp1" presStyleCnt="0"/>
      <dgm:spPr/>
    </dgm:pt>
    <dgm:pt modelId="{13096AEE-DCCB-4ADC-B0DE-9A5DB0AAB39C}" type="pres">
      <dgm:prSet presAssocID="{2786E0C0-CFE7-49CA-B104-860262FA93C5}" presName="simulatedConn" presStyleLbl="solidFgAcc1" presStyleIdx="0" presStyleCnt="3"/>
      <dgm:spPr/>
    </dgm:pt>
    <dgm:pt modelId="{29F0CE0F-BA0F-49E0-BC01-DCEB1881A685}" type="pres">
      <dgm:prSet presAssocID="{2786E0C0-CFE7-49CA-B104-860262FA93C5}" presName="vSp2" presStyleCnt="0"/>
      <dgm:spPr/>
    </dgm:pt>
    <dgm:pt modelId="{50DB36D5-4E38-4247-BC24-C4DB83614FFF}" type="pres">
      <dgm:prSet presAssocID="{2786E0C0-CFE7-49CA-B104-860262FA93C5}" presName="sibTrans" presStyleCnt="0"/>
      <dgm:spPr/>
    </dgm:pt>
    <dgm:pt modelId="{39509EB0-003B-45FA-87DE-7DDC7F70B3ED}" type="pres">
      <dgm:prSet presAssocID="{3BE94250-3021-431A-8BE8-92C9E333B834}" presName="compositeNode" presStyleCnt="0">
        <dgm:presLayoutVars>
          <dgm:bulletEnabled val="1"/>
        </dgm:presLayoutVars>
      </dgm:prSet>
      <dgm:spPr/>
    </dgm:pt>
    <dgm:pt modelId="{325D70EE-1FE6-4109-B6E9-6BD93ED2303E}" type="pres">
      <dgm:prSet presAssocID="{3BE94250-3021-431A-8BE8-92C9E333B834}" presName="bgRect" presStyleLbl="node1" presStyleIdx="1" presStyleCnt="4"/>
      <dgm:spPr/>
    </dgm:pt>
    <dgm:pt modelId="{EDF46A91-0A47-44D8-8F26-78D63C3F7884}" type="pres">
      <dgm:prSet presAssocID="{3BE94250-3021-431A-8BE8-92C9E333B834}" presName="parentNode" presStyleLbl="node1" presStyleIdx="1" presStyleCnt="4">
        <dgm:presLayoutVars>
          <dgm:chMax val="0"/>
          <dgm:bulletEnabled val="1"/>
        </dgm:presLayoutVars>
      </dgm:prSet>
      <dgm:spPr/>
    </dgm:pt>
    <dgm:pt modelId="{50C44586-D972-426D-A51C-1D896D6DBAB8}" type="pres">
      <dgm:prSet presAssocID="{3BE94250-3021-431A-8BE8-92C9E333B834}" presName="childNode" presStyleLbl="node1" presStyleIdx="1" presStyleCnt="4">
        <dgm:presLayoutVars>
          <dgm:bulletEnabled val="1"/>
        </dgm:presLayoutVars>
      </dgm:prSet>
      <dgm:spPr/>
    </dgm:pt>
    <dgm:pt modelId="{A430A835-C71A-4E0A-A754-8032C1063C70}" type="pres">
      <dgm:prSet presAssocID="{521E4672-E46B-441E-9BE4-82BBEC178727}" presName="hSp" presStyleCnt="0"/>
      <dgm:spPr/>
    </dgm:pt>
    <dgm:pt modelId="{8D84E5D4-F275-4A01-9DBF-E26487712065}" type="pres">
      <dgm:prSet presAssocID="{521E4672-E46B-441E-9BE4-82BBEC178727}" presName="vProcSp" presStyleCnt="0"/>
      <dgm:spPr/>
    </dgm:pt>
    <dgm:pt modelId="{4A8F112C-A7C6-4E32-B4AA-22B0FE52361D}" type="pres">
      <dgm:prSet presAssocID="{521E4672-E46B-441E-9BE4-82BBEC178727}" presName="vSp1" presStyleCnt="0"/>
      <dgm:spPr/>
    </dgm:pt>
    <dgm:pt modelId="{05F50EAF-C836-4CBA-9388-CBF536BE1929}" type="pres">
      <dgm:prSet presAssocID="{521E4672-E46B-441E-9BE4-82BBEC178727}" presName="simulatedConn" presStyleLbl="solidFgAcc1" presStyleIdx="1" presStyleCnt="3"/>
      <dgm:spPr/>
    </dgm:pt>
    <dgm:pt modelId="{66A360CE-6F29-42F9-8A44-B822E9CAEA82}" type="pres">
      <dgm:prSet presAssocID="{521E4672-E46B-441E-9BE4-82BBEC178727}" presName="vSp2" presStyleCnt="0"/>
      <dgm:spPr/>
    </dgm:pt>
    <dgm:pt modelId="{74D11660-BDD3-4A0B-955F-21DE70CC59A5}" type="pres">
      <dgm:prSet presAssocID="{521E4672-E46B-441E-9BE4-82BBEC178727}" presName="sibTrans" presStyleCnt="0"/>
      <dgm:spPr/>
    </dgm:pt>
    <dgm:pt modelId="{54A347A3-793E-4D6A-9300-0658A2B60DF8}" type="pres">
      <dgm:prSet presAssocID="{FAE7D099-9913-48AB-B081-B6A3094B9E08}" presName="compositeNode" presStyleCnt="0">
        <dgm:presLayoutVars>
          <dgm:bulletEnabled val="1"/>
        </dgm:presLayoutVars>
      </dgm:prSet>
      <dgm:spPr/>
    </dgm:pt>
    <dgm:pt modelId="{39DC39C7-E3B6-46BE-B1DB-434CD73EE5F0}" type="pres">
      <dgm:prSet presAssocID="{FAE7D099-9913-48AB-B081-B6A3094B9E08}" presName="bgRect" presStyleLbl="node1" presStyleIdx="2" presStyleCnt="4"/>
      <dgm:spPr/>
    </dgm:pt>
    <dgm:pt modelId="{343829D5-8F13-4781-9FA2-C42F875CBBB7}" type="pres">
      <dgm:prSet presAssocID="{FAE7D099-9913-48AB-B081-B6A3094B9E08}" presName="parentNode" presStyleLbl="node1" presStyleIdx="2" presStyleCnt="4">
        <dgm:presLayoutVars>
          <dgm:chMax val="0"/>
          <dgm:bulletEnabled val="1"/>
        </dgm:presLayoutVars>
      </dgm:prSet>
      <dgm:spPr/>
    </dgm:pt>
    <dgm:pt modelId="{A8419F66-FFC3-4DBC-9E65-CE95F5E6ECEF}" type="pres">
      <dgm:prSet presAssocID="{FAE7D099-9913-48AB-B081-B6A3094B9E08}" presName="childNode" presStyleLbl="node1" presStyleIdx="2" presStyleCnt="4">
        <dgm:presLayoutVars>
          <dgm:bulletEnabled val="1"/>
        </dgm:presLayoutVars>
      </dgm:prSet>
      <dgm:spPr/>
    </dgm:pt>
    <dgm:pt modelId="{EAFBB477-08E8-42B1-B215-2ED7D3738228}" type="pres">
      <dgm:prSet presAssocID="{2EA5E3EC-9A72-4CC4-9F31-25B06705553A}" presName="hSp" presStyleCnt="0"/>
      <dgm:spPr/>
    </dgm:pt>
    <dgm:pt modelId="{883B388C-45D4-49CF-B2BD-AD1B0362CA7D}" type="pres">
      <dgm:prSet presAssocID="{2EA5E3EC-9A72-4CC4-9F31-25B06705553A}" presName="vProcSp" presStyleCnt="0"/>
      <dgm:spPr/>
    </dgm:pt>
    <dgm:pt modelId="{A9CFF691-17D4-4B12-ABE1-B9C3DAE542F4}" type="pres">
      <dgm:prSet presAssocID="{2EA5E3EC-9A72-4CC4-9F31-25B06705553A}" presName="vSp1" presStyleCnt="0"/>
      <dgm:spPr/>
    </dgm:pt>
    <dgm:pt modelId="{C50584DF-6DA5-4525-B67D-10978513BCE0}" type="pres">
      <dgm:prSet presAssocID="{2EA5E3EC-9A72-4CC4-9F31-25B06705553A}" presName="simulatedConn" presStyleLbl="solidFgAcc1" presStyleIdx="2" presStyleCnt="3"/>
      <dgm:spPr/>
    </dgm:pt>
    <dgm:pt modelId="{7A8EBF23-B49B-4112-8461-8ECA6D8C38FF}" type="pres">
      <dgm:prSet presAssocID="{2EA5E3EC-9A72-4CC4-9F31-25B06705553A}" presName="vSp2" presStyleCnt="0"/>
      <dgm:spPr/>
    </dgm:pt>
    <dgm:pt modelId="{EC200449-E69A-458C-A1C0-5AD1CBD09D74}" type="pres">
      <dgm:prSet presAssocID="{2EA5E3EC-9A72-4CC4-9F31-25B06705553A}" presName="sibTrans" presStyleCnt="0"/>
      <dgm:spPr/>
    </dgm:pt>
    <dgm:pt modelId="{060E5728-ABB8-4A6C-AF5F-EDBB1D67FC5E}" type="pres">
      <dgm:prSet presAssocID="{09E7C9FE-9972-4BA8-A5C4-88F69BDFFB16}" presName="compositeNode" presStyleCnt="0">
        <dgm:presLayoutVars>
          <dgm:bulletEnabled val="1"/>
        </dgm:presLayoutVars>
      </dgm:prSet>
      <dgm:spPr/>
    </dgm:pt>
    <dgm:pt modelId="{7D8BFE8F-FABE-4B58-AF61-F0307EEB3D79}" type="pres">
      <dgm:prSet presAssocID="{09E7C9FE-9972-4BA8-A5C4-88F69BDFFB16}" presName="bgRect" presStyleLbl="node1" presStyleIdx="3" presStyleCnt="4"/>
      <dgm:spPr/>
    </dgm:pt>
    <dgm:pt modelId="{8D8EEEA8-2826-4214-9976-130262BA6C78}" type="pres">
      <dgm:prSet presAssocID="{09E7C9FE-9972-4BA8-A5C4-88F69BDFFB16}" presName="parentNode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E1BEE59-2F79-4644-8DC6-167D60A3BB04}" type="presOf" srcId="{DC692042-633C-4B7E-9B55-D372DF6D6E52}" destId="{A8419F66-FFC3-4DBC-9E65-CE95F5E6ECEF}" srcOrd="0" destOrd="1" presId="urn:microsoft.com/office/officeart/2005/8/layout/hProcess7"/>
    <dgm:cxn modelId="{704AEE96-714A-4165-8609-11DBAA3ECE03}" type="presOf" srcId="{2BB682B6-8CFE-40AF-B784-426E04B32272}" destId="{50C44586-D972-426D-A51C-1D896D6DBAB8}" srcOrd="0" destOrd="1" presId="urn:microsoft.com/office/officeart/2005/8/layout/hProcess7"/>
    <dgm:cxn modelId="{DA2287F5-9E63-4C13-AD52-F88D7612669D}" srcId="{1055E250-606A-4F6F-869F-F064406BAE85}" destId="{FAE7D099-9913-48AB-B081-B6A3094B9E08}" srcOrd="2" destOrd="0" parTransId="{46F1D2D4-70A2-4AC3-9371-4F19D42995D6}" sibTransId="{2EA5E3EC-9A72-4CC4-9F31-25B06705553A}"/>
    <dgm:cxn modelId="{BE2E7912-01D9-4E84-949A-9D1911308EEC}" type="presOf" srcId="{08608221-7A35-4758-B554-7E12777A183B}" destId="{A8419F66-FFC3-4DBC-9E65-CE95F5E6ECEF}" srcOrd="0" destOrd="0" presId="urn:microsoft.com/office/officeart/2005/8/layout/hProcess7"/>
    <dgm:cxn modelId="{CDD9F3A7-BA4E-487C-9558-F8C414FDD97F}" type="presOf" srcId="{E9FE8C8A-B060-49DA-8810-6B970D496FA5}" destId="{50C44586-D972-426D-A51C-1D896D6DBAB8}" srcOrd="0" destOrd="0" presId="urn:microsoft.com/office/officeart/2005/8/layout/hProcess7"/>
    <dgm:cxn modelId="{A220A8B4-CC2B-4425-9C92-0C374AD7FD08}" srcId="{406FEF77-73B4-4065-8646-91BA9E815692}" destId="{E694D4EE-E378-4D48-B655-92C34768AA71}" srcOrd="0" destOrd="0" parTransId="{6518CF6D-0A30-4701-8E66-E72EED260F19}" sibTransId="{FF0893CB-F9D9-4526-A3B3-4AAD819EF2A9}"/>
    <dgm:cxn modelId="{E581164A-00F8-49BF-B397-AC85F2EF1A98}" type="presOf" srcId="{3BE94250-3021-431A-8BE8-92C9E333B834}" destId="{325D70EE-1FE6-4109-B6E9-6BD93ED2303E}" srcOrd="0" destOrd="0" presId="urn:microsoft.com/office/officeart/2005/8/layout/hProcess7"/>
    <dgm:cxn modelId="{11643AD6-5BC2-4496-A42D-5575A1804778}" srcId="{FAE7D099-9913-48AB-B081-B6A3094B9E08}" destId="{5BB96CB6-6D5F-48A1-91E4-B045BBA8F2A4}" srcOrd="2" destOrd="0" parTransId="{CD25B824-E9DC-4765-91C0-93BA59CA897E}" sibTransId="{8FE203CB-CC83-4A25-9E67-BB6E1E1033F9}"/>
    <dgm:cxn modelId="{F0BB46BB-4E0E-4A5B-8AA3-E39375FC2837}" type="presOf" srcId="{406FEF77-73B4-4065-8646-91BA9E815692}" destId="{83326D40-ED67-42FC-AB27-C6D2835128BC}" srcOrd="1" destOrd="0" presId="urn:microsoft.com/office/officeart/2005/8/layout/hProcess7"/>
    <dgm:cxn modelId="{35C0B32D-B64D-43CF-B59F-E7EB6AC1F766}" type="presOf" srcId="{09E7C9FE-9972-4BA8-A5C4-88F69BDFFB16}" destId="{7D8BFE8F-FABE-4B58-AF61-F0307EEB3D79}" srcOrd="0" destOrd="0" presId="urn:microsoft.com/office/officeart/2005/8/layout/hProcess7"/>
    <dgm:cxn modelId="{8D33A42D-AE63-453D-8680-68C3A6C3F536}" type="presOf" srcId="{FAE7D099-9913-48AB-B081-B6A3094B9E08}" destId="{39DC39C7-E3B6-46BE-B1DB-434CD73EE5F0}" srcOrd="0" destOrd="0" presId="urn:microsoft.com/office/officeart/2005/8/layout/hProcess7"/>
    <dgm:cxn modelId="{69AAF36B-7C49-4436-B177-5E3CAE5A2136}" type="presOf" srcId="{E694D4EE-E378-4D48-B655-92C34768AA71}" destId="{38F20B59-1A1A-444C-B3E2-59C611065C94}" srcOrd="0" destOrd="0" presId="urn:microsoft.com/office/officeart/2005/8/layout/hProcess7"/>
    <dgm:cxn modelId="{D5083B11-2585-486D-A898-1F272BDBE6B2}" srcId="{1055E250-606A-4F6F-869F-F064406BAE85}" destId="{3BE94250-3021-431A-8BE8-92C9E333B834}" srcOrd="1" destOrd="0" parTransId="{9952647F-8904-444F-8463-C796BCD63ABA}" sibTransId="{521E4672-E46B-441E-9BE4-82BBEC178727}"/>
    <dgm:cxn modelId="{560AD549-AB5B-4178-B859-0BF498190A47}" srcId="{1055E250-606A-4F6F-869F-F064406BAE85}" destId="{09E7C9FE-9972-4BA8-A5C4-88F69BDFFB16}" srcOrd="3" destOrd="0" parTransId="{BCDD3AB5-07A5-496C-83C3-2B563D51330D}" sibTransId="{2C452EC2-BECE-4E7C-A577-08A01AD6851A}"/>
    <dgm:cxn modelId="{5FEF89A5-7B13-452A-A589-AF36695295D3}" srcId="{FAE7D099-9913-48AB-B081-B6A3094B9E08}" destId="{08608221-7A35-4758-B554-7E12777A183B}" srcOrd="0" destOrd="0" parTransId="{4EA0A89B-260B-4B76-B6DC-B8791E8D9CC5}" sibTransId="{EFBBCFFB-74D6-497B-8A81-E936B9BE1BCA}"/>
    <dgm:cxn modelId="{975096C0-6F86-435E-9A93-6FC192C35EB7}" type="presOf" srcId="{5BB96CB6-6D5F-48A1-91E4-B045BBA8F2A4}" destId="{A8419F66-FFC3-4DBC-9E65-CE95F5E6ECEF}" srcOrd="0" destOrd="2" presId="urn:microsoft.com/office/officeart/2005/8/layout/hProcess7"/>
    <dgm:cxn modelId="{55A932A5-9FEB-4BF1-8587-47535B0E9A45}" srcId="{1055E250-606A-4F6F-869F-F064406BAE85}" destId="{406FEF77-73B4-4065-8646-91BA9E815692}" srcOrd="0" destOrd="0" parTransId="{F3569AAE-5BB4-4E38-B238-8F970E131C5A}" sibTransId="{2786E0C0-CFE7-49CA-B104-860262FA93C5}"/>
    <dgm:cxn modelId="{197EE739-8FCA-412E-ACFB-980DD1A9C224}" type="presOf" srcId="{3BE94250-3021-431A-8BE8-92C9E333B834}" destId="{EDF46A91-0A47-44D8-8F26-78D63C3F7884}" srcOrd="1" destOrd="0" presId="urn:microsoft.com/office/officeart/2005/8/layout/hProcess7"/>
    <dgm:cxn modelId="{9B9026B0-8C4C-4F4E-93C2-C68D694C07B3}" srcId="{3BE94250-3021-431A-8BE8-92C9E333B834}" destId="{E9FE8C8A-B060-49DA-8810-6B970D496FA5}" srcOrd="0" destOrd="0" parTransId="{E73EBF9D-DA34-4C59-94AE-284919B6D6B2}" sibTransId="{6DAE7332-FABB-4150-B81C-A3FCD75325E5}"/>
    <dgm:cxn modelId="{03D003AC-5A60-48F4-A4CA-D831FCF47B81}" type="presOf" srcId="{FAE7D099-9913-48AB-B081-B6A3094B9E08}" destId="{343829D5-8F13-4781-9FA2-C42F875CBBB7}" srcOrd="1" destOrd="0" presId="urn:microsoft.com/office/officeart/2005/8/layout/hProcess7"/>
    <dgm:cxn modelId="{055DD53F-4FBF-40D2-AD02-D6E5F947C9DF}" srcId="{3BE94250-3021-431A-8BE8-92C9E333B834}" destId="{2BB682B6-8CFE-40AF-B784-426E04B32272}" srcOrd="1" destOrd="0" parTransId="{8BF0DA4C-FE15-4588-B85D-741818BA77BB}" sibTransId="{E82D518C-227D-4096-97FE-F754C4CB4FA9}"/>
    <dgm:cxn modelId="{FDD2D922-7A59-4CF8-894D-5657FE898378}" type="presOf" srcId="{406FEF77-73B4-4065-8646-91BA9E815692}" destId="{972FD150-A54E-4EF9-9029-EE2DE26B9186}" srcOrd="0" destOrd="0" presId="urn:microsoft.com/office/officeart/2005/8/layout/hProcess7"/>
    <dgm:cxn modelId="{9BB6E170-4915-4EC6-BD2C-8D59DC668588}" srcId="{FAE7D099-9913-48AB-B081-B6A3094B9E08}" destId="{DC692042-633C-4B7E-9B55-D372DF6D6E52}" srcOrd="1" destOrd="0" parTransId="{EA7F2738-31A2-4CDE-BBFA-BAD017F296D3}" sibTransId="{6B45EB74-5EDA-4079-9735-22FBB069EB90}"/>
    <dgm:cxn modelId="{1105A69F-75CE-4893-AFEC-AEC1CC6FDDDF}" type="presOf" srcId="{09E7C9FE-9972-4BA8-A5C4-88F69BDFFB16}" destId="{8D8EEEA8-2826-4214-9976-130262BA6C78}" srcOrd="1" destOrd="0" presId="urn:microsoft.com/office/officeart/2005/8/layout/hProcess7"/>
    <dgm:cxn modelId="{B1523C20-07BC-45FF-8490-ED383D0D2C47}" type="presOf" srcId="{1055E250-606A-4F6F-869F-F064406BAE85}" destId="{A7F9741E-333F-4C2D-AA88-3D0AA57CE7D0}" srcOrd="0" destOrd="0" presId="urn:microsoft.com/office/officeart/2005/8/layout/hProcess7"/>
    <dgm:cxn modelId="{05E707B6-DDA8-47D9-AE5F-EA7AD23A4060}" type="presParOf" srcId="{A7F9741E-333F-4C2D-AA88-3D0AA57CE7D0}" destId="{AC9DD74A-0B28-4703-BEA1-D033BAE82D91}" srcOrd="0" destOrd="0" presId="urn:microsoft.com/office/officeart/2005/8/layout/hProcess7"/>
    <dgm:cxn modelId="{AA049ACE-8802-4820-A925-A9E2C8680D75}" type="presParOf" srcId="{AC9DD74A-0B28-4703-BEA1-D033BAE82D91}" destId="{972FD150-A54E-4EF9-9029-EE2DE26B9186}" srcOrd="0" destOrd="0" presId="urn:microsoft.com/office/officeart/2005/8/layout/hProcess7"/>
    <dgm:cxn modelId="{63F3FDE4-C033-4DC0-AFD4-78267E253A89}" type="presParOf" srcId="{AC9DD74A-0B28-4703-BEA1-D033BAE82D91}" destId="{83326D40-ED67-42FC-AB27-C6D2835128BC}" srcOrd="1" destOrd="0" presId="urn:microsoft.com/office/officeart/2005/8/layout/hProcess7"/>
    <dgm:cxn modelId="{41E6B351-B91B-4D10-884C-36B1C8162FC1}" type="presParOf" srcId="{AC9DD74A-0B28-4703-BEA1-D033BAE82D91}" destId="{38F20B59-1A1A-444C-B3E2-59C611065C94}" srcOrd="2" destOrd="0" presId="urn:microsoft.com/office/officeart/2005/8/layout/hProcess7"/>
    <dgm:cxn modelId="{C02CCB67-86FE-45A9-AD91-BE2178703FB8}" type="presParOf" srcId="{A7F9741E-333F-4C2D-AA88-3D0AA57CE7D0}" destId="{7CE82101-4B81-49F0-95AF-526F1B286B81}" srcOrd="1" destOrd="0" presId="urn:microsoft.com/office/officeart/2005/8/layout/hProcess7"/>
    <dgm:cxn modelId="{1FEF2C53-7DC6-43A2-A9E5-5836C2CDD123}" type="presParOf" srcId="{A7F9741E-333F-4C2D-AA88-3D0AA57CE7D0}" destId="{BF01628A-12D6-4A06-BE5F-B6AA47DDA1D0}" srcOrd="2" destOrd="0" presId="urn:microsoft.com/office/officeart/2005/8/layout/hProcess7"/>
    <dgm:cxn modelId="{B9AD7C72-2970-4525-92C2-F81E155AB48E}" type="presParOf" srcId="{BF01628A-12D6-4A06-BE5F-B6AA47DDA1D0}" destId="{6E33CEBB-C8A3-4623-A6A5-91DEDD666C06}" srcOrd="0" destOrd="0" presId="urn:microsoft.com/office/officeart/2005/8/layout/hProcess7"/>
    <dgm:cxn modelId="{5053FEE1-8A31-4116-B657-4ABFD2672660}" type="presParOf" srcId="{BF01628A-12D6-4A06-BE5F-B6AA47DDA1D0}" destId="{13096AEE-DCCB-4ADC-B0DE-9A5DB0AAB39C}" srcOrd="1" destOrd="0" presId="urn:microsoft.com/office/officeart/2005/8/layout/hProcess7"/>
    <dgm:cxn modelId="{AFB1522A-E5EB-4BF2-A897-825636F42B5D}" type="presParOf" srcId="{BF01628A-12D6-4A06-BE5F-B6AA47DDA1D0}" destId="{29F0CE0F-BA0F-49E0-BC01-DCEB1881A685}" srcOrd="2" destOrd="0" presId="urn:microsoft.com/office/officeart/2005/8/layout/hProcess7"/>
    <dgm:cxn modelId="{A8B46436-DF71-45AC-B628-D47EDF6172B6}" type="presParOf" srcId="{A7F9741E-333F-4C2D-AA88-3D0AA57CE7D0}" destId="{50DB36D5-4E38-4247-BC24-C4DB83614FFF}" srcOrd="3" destOrd="0" presId="urn:microsoft.com/office/officeart/2005/8/layout/hProcess7"/>
    <dgm:cxn modelId="{10DDA3B8-F67E-490A-9B8B-224AC93A67DB}" type="presParOf" srcId="{A7F9741E-333F-4C2D-AA88-3D0AA57CE7D0}" destId="{39509EB0-003B-45FA-87DE-7DDC7F70B3ED}" srcOrd="4" destOrd="0" presId="urn:microsoft.com/office/officeart/2005/8/layout/hProcess7"/>
    <dgm:cxn modelId="{E0CA8EB1-3C6A-441B-BCE3-CBD735E5A289}" type="presParOf" srcId="{39509EB0-003B-45FA-87DE-7DDC7F70B3ED}" destId="{325D70EE-1FE6-4109-B6E9-6BD93ED2303E}" srcOrd="0" destOrd="0" presId="urn:microsoft.com/office/officeart/2005/8/layout/hProcess7"/>
    <dgm:cxn modelId="{5075A7F4-365E-4DD4-8F89-2BF6E94A8D80}" type="presParOf" srcId="{39509EB0-003B-45FA-87DE-7DDC7F70B3ED}" destId="{EDF46A91-0A47-44D8-8F26-78D63C3F7884}" srcOrd="1" destOrd="0" presId="urn:microsoft.com/office/officeart/2005/8/layout/hProcess7"/>
    <dgm:cxn modelId="{E494CA3E-2296-43F1-9B9A-AC5C48D1A118}" type="presParOf" srcId="{39509EB0-003B-45FA-87DE-7DDC7F70B3ED}" destId="{50C44586-D972-426D-A51C-1D896D6DBAB8}" srcOrd="2" destOrd="0" presId="urn:microsoft.com/office/officeart/2005/8/layout/hProcess7"/>
    <dgm:cxn modelId="{147DF645-BE53-4BC2-99A7-48364403EAEF}" type="presParOf" srcId="{A7F9741E-333F-4C2D-AA88-3D0AA57CE7D0}" destId="{A430A835-C71A-4E0A-A754-8032C1063C70}" srcOrd="5" destOrd="0" presId="urn:microsoft.com/office/officeart/2005/8/layout/hProcess7"/>
    <dgm:cxn modelId="{748F64FB-FBD9-4F96-9051-29F464AC7160}" type="presParOf" srcId="{A7F9741E-333F-4C2D-AA88-3D0AA57CE7D0}" destId="{8D84E5D4-F275-4A01-9DBF-E26487712065}" srcOrd="6" destOrd="0" presId="urn:microsoft.com/office/officeart/2005/8/layout/hProcess7"/>
    <dgm:cxn modelId="{EA0BC73B-0A69-49EF-8F45-D0D925D53B44}" type="presParOf" srcId="{8D84E5D4-F275-4A01-9DBF-E26487712065}" destId="{4A8F112C-A7C6-4E32-B4AA-22B0FE52361D}" srcOrd="0" destOrd="0" presId="urn:microsoft.com/office/officeart/2005/8/layout/hProcess7"/>
    <dgm:cxn modelId="{D46AA0AF-2E70-41AF-A28E-534B9DC83AA9}" type="presParOf" srcId="{8D84E5D4-F275-4A01-9DBF-E26487712065}" destId="{05F50EAF-C836-4CBA-9388-CBF536BE1929}" srcOrd="1" destOrd="0" presId="urn:microsoft.com/office/officeart/2005/8/layout/hProcess7"/>
    <dgm:cxn modelId="{85A2B1F9-1EDD-4C86-99ED-74B6DD2279EA}" type="presParOf" srcId="{8D84E5D4-F275-4A01-9DBF-E26487712065}" destId="{66A360CE-6F29-42F9-8A44-B822E9CAEA82}" srcOrd="2" destOrd="0" presId="urn:microsoft.com/office/officeart/2005/8/layout/hProcess7"/>
    <dgm:cxn modelId="{CD1EABFE-B653-45E8-8276-EC2F382F8B53}" type="presParOf" srcId="{A7F9741E-333F-4C2D-AA88-3D0AA57CE7D0}" destId="{74D11660-BDD3-4A0B-955F-21DE70CC59A5}" srcOrd="7" destOrd="0" presId="urn:microsoft.com/office/officeart/2005/8/layout/hProcess7"/>
    <dgm:cxn modelId="{851BE4DF-3273-433D-988B-8D6A4E60A602}" type="presParOf" srcId="{A7F9741E-333F-4C2D-AA88-3D0AA57CE7D0}" destId="{54A347A3-793E-4D6A-9300-0658A2B60DF8}" srcOrd="8" destOrd="0" presId="urn:microsoft.com/office/officeart/2005/8/layout/hProcess7"/>
    <dgm:cxn modelId="{9C4E9B5E-0239-479A-9700-6804DE034B17}" type="presParOf" srcId="{54A347A3-793E-4D6A-9300-0658A2B60DF8}" destId="{39DC39C7-E3B6-46BE-B1DB-434CD73EE5F0}" srcOrd="0" destOrd="0" presId="urn:microsoft.com/office/officeart/2005/8/layout/hProcess7"/>
    <dgm:cxn modelId="{F01BD234-B9FD-47BF-93F1-B6D9952F3E7B}" type="presParOf" srcId="{54A347A3-793E-4D6A-9300-0658A2B60DF8}" destId="{343829D5-8F13-4781-9FA2-C42F875CBBB7}" srcOrd="1" destOrd="0" presId="urn:microsoft.com/office/officeart/2005/8/layout/hProcess7"/>
    <dgm:cxn modelId="{E7DD4945-9917-473D-BCAE-A0A6BCB20935}" type="presParOf" srcId="{54A347A3-793E-4D6A-9300-0658A2B60DF8}" destId="{A8419F66-FFC3-4DBC-9E65-CE95F5E6ECEF}" srcOrd="2" destOrd="0" presId="urn:microsoft.com/office/officeart/2005/8/layout/hProcess7"/>
    <dgm:cxn modelId="{E8CA3A20-5132-4535-8A78-6CAE243BC0D1}" type="presParOf" srcId="{A7F9741E-333F-4C2D-AA88-3D0AA57CE7D0}" destId="{EAFBB477-08E8-42B1-B215-2ED7D3738228}" srcOrd="9" destOrd="0" presId="urn:microsoft.com/office/officeart/2005/8/layout/hProcess7"/>
    <dgm:cxn modelId="{F6D49DF6-F54C-4B2E-922E-C9CBBC60A700}" type="presParOf" srcId="{A7F9741E-333F-4C2D-AA88-3D0AA57CE7D0}" destId="{883B388C-45D4-49CF-B2BD-AD1B0362CA7D}" srcOrd="10" destOrd="0" presId="urn:microsoft.com/office/officeart/2005/8/layout/hProcess7"/>
    <dgm:cxn modelId="{D3DA4E5F-42C4-4AAB-AFF8-D3A22F451E0E}" type="presParOf" srcId="{883B388C-45D4-49CF-B2BD-AD1B0362CA7D}" destId="{A9CFF691-17D4-4B12-ABE1-B9C3DAE542F4}" srcOrd="0" destOrd="0" presId="urn:microsoft.com/office/officeart/2005/8/layout/hProcess7"/>
    <dgm:cxn modelId="{98AFE743-E778-40DF-8ED3-DC5450BC3F05}" type="presParOf" srcId="{883B388C-45D4-49CF-B2BD-AD1B0362CA7D}" destId="{C50584DF-6DA5-4525-B67D-10978513BCE0}" srcOrd="1" destOrd="0" presId="urn:microsoft.com/office/officeart/2005/8/layout/hProcess7"/>
    <dgm:cxn modelId="{F20D7B46-5AE3-4512-B391-ACA181F3744A}" type="presParOf" srcId="{883B388C-45D4-49CF-B2BD-AD1B0362CA7D}" destId="{7A8EBF23-B49B-4112-8461-8ECA6D8C38FF}" srcOrd="2" destOrd="0" presId="urn:microsoft.com/office/officeart/2005/8/layout/hProcess7"/>
    <dgm:cxn modelId="{4B55AEE5-F0CF-4806-AA46-F11FE4F05A41}" type="presParOf" srcId="{A7F9741E-333F-4C2D-AA88-3D0AA57CE7D0}" destId="{EC200449-E69A-458C-A1C0-5AD1CBD09D74}" srcOrd="11" destOrd="0" presId="urn:microsoft.com/office/officeart/2005/8/layout/hProcess7"/>
    <dgm:cxn modelId="{08FB7D17-DF0B-4F53-9ED4-6A2EDB0C9748}" type="presParOf" srcId="{A7F9741E-333F-4C2D-AA88-3D0AA57CE7D0}" destId="{060E5728-ABB8-4A6C-AF5F-EDBB1D67FC5E}" srcOrd="12" destOrd="0" presId="urn:microsoft.com/office/officeart/2005/8/layout/hProcess7"/>
    <dgm:cxn modelId="{0C78490F-20BE-4E38-8E33-FFE474F3AF6D}" type="presParOf" srcId="{060E5728-ABB8-4A6C-AF5F-EDBB1D67FC5E}" destId="{7D8BFE8F-FABE-4B58-AF61-F0307EEB3D79}" srcOrd="0" destOrd="0" presId="urn:microsoft.com/office/officeart/2005/8/layout/hProcess7"/>
    <dgm:cxn modelId="{DE3F0A2A-3B0D-4166-9697-024F0FB4DB78}" type="presParOf" srcId="{060E5728-ABB8-4A6C-AF5F-EDBB1D67FC5E}" destId="{8D8EEEA8-2826-4214-9976-130262BA6C78}" srcOrd="1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4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25A920-6CEA-4255-908F-A8921899D55E}">
      <dsp:nvSpPr>
        <dsp:cNvPr id="0" name=""/>
        <dsp:cNvSpPr/>
      </dsp:nvSpPr>
      <dsp:spPr>
        <a:xfrm>
          <a:off x="319" y="278506"/>
          <a:ext cx="1245387" cy="7472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1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1.1</a:t>
          </a:r>
          <a:endParaRPr lang="en-US" sz="900" kern="1200" dirty="0"/>
        </a:p>
      </dsp:txBody>
      <dsp:txXfrm>
        <a:off x="319" y="278506"/>
        <a:ext cx="1245387" cy="747232"/>
      </dsp:txXfrm>
    </dsp:sp>
    <dsp:sp modelId="{7876A955-A4D4-47F5-A3D3-7ADE7EDC25C1}">
      <dsp:nvSpPr>
        <dsp:cNvPr id="0" name=""/>
        <dsp:cNvSpPr/>
      </dsp:nvSpPr>
      <dsp:spPr>
        <a:xfrm>
          <a:off x="1370245" y="278506"/>
          <a:ext cx="1245387" cy="7472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2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2.1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2.2</a:t>
          </a:r>
          <a:endParaRPr lang="en-US" sz="900" kern="1200" dirty="0"/>
        </a:p>
      </dsp:txBody>
      <dsp:txXfrm>
        <a:off x="1370245" y="278506"/>
        <a:ext cx="1245387" cy="747232"/>
      </dsp:txXfrm>
    </dsp:sp>
    <dsp:sp modelId="{834BCD55-D3AD-4961-8626-A50E21DB8350}">
      <dsp:nvSpPr>
        <dsp:cNvPr id="0" name=""/>
        <dsp:cNvSpPr/>
      </dsp:nvSpPr>
      <dsp:spPr>
        <a:xfrm>
          <a:off x="319" y="1150277"/>
          <a:ext cx="1245387" cy="7472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3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3.1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3.2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3.3</a:t>
          </a:r>
          <a:endParaRPr lang="en-US" sz="900" kern="1200" dirty="0"/>
        </a:p>
      </dsp:txBody>
      <dsp:txXfrm>
        <a:off x="319" y="1150277"/>
        <a:ext cx="1245387" cy="747232"/>
      </dsp:txXfrm>
    </dsp:sp>
    <dsp:sp modelId="{CE313595-6B4C-4575-82DB-95F3462E8D70}">
      <dsp:nvSpPr>
        <dsp:cNvPr id="0" name=""/>
        <dsp:cNvSpPr/>
      </dsp:nvSpPr>
      <dsp:spPr>
        <a:xfrm>
          <a:off x="1370245" y="1150277"/>
          <a:ext cx="1245387" cy="7472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4</a:t>
          </a:r>
          <a:endParaRPr lang="en-US" sz="1200" kern="1200" dirty="0"/>
        </a:p>
      </dsp:txBody>
      <dsp:txXfrm>
        <a:off x="1370245" y="1150277"/>
        <a:ext cx="1245387" cy="74723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CE3C79-B0C9-4D90-9C91-B1C346F04F99}">
      <dsp:nvSpPr>
        <dsp:cNvPr id="0" name=""/>
        <dsp:cNvSpPr/>
      </dsp:nvSpPr>
      <dsp:spPr>
        <a:xfrm>
          <a:off x="630" y="0"/>
          <a:ext cx="618861" cy="21760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Item 1</a:t>
          </a:r>
          <a:endParaRPr lang="en-US" sz="1800" kern="1200" dirty="0"/>
        </a:p>
      </dsp:txBody>
      <dsp:txXfrm>
        <a:off x="630" y="0"/>
        <a:ext cx="618861" cy="652804"/>
      </dsp:txXfrm>
    </dsp:sp>
    <dsp:sp modelId="{273E2005-0135-4B93-A6A9-CC557D6FD80A}">
      <dsp:nvSpPr>
        <dsp:cNvPr id="0" name=""/>
        <dsp:cNvSpPr/>
      </dsp:nvSpPr>
      <dsp:spPr>
        <a:xfrm>
          <a:off x="62516" y="652804"/>
          <a:ext cx="495089" cy="1414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1.1</a:t>
          </a:r>
          <a:endParaRPr lang="en-US" sz="1200" kern="1200" dirty="0"/>
        </a:p>
      </dsp:txBody>
      <dsp:txXfrm>
        <a:off x="62516" y="652804"/>
        <a:ext cx="495089" cy="1414410"/>
      </dsp:txXfrm>
    </dsp:sp>
    <dsp:sp modelId="{FFE6CB04-124B-4AD9-B6D9-3332BFA97C13}">
      <dsp:nvSpPr>
        <dsp:cNvPr id="0" name=""/>
        <dsp:cNvSpPr/>
      </dsp:nvSpPr>
      <dsp:spPr>
        <a:xfrm>
          <a:off x="665906" y="0"/>
          <a:ext cx="618861" cy="21760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Item 2</a:t>
          </a:r>
          <a:endParaRPr lang="en-US" sz="1800" kern="1200" dirty="0"/>
        </a:p>
      </dsp:txBody>
      <dsp:txXfrm>
        <a:off x="665906" y="0"/>
        <a:ext cx="618861" cy="652804"/>
      </dsp:txXfrm>
    </dsp:sp>
    <dsp:sp modelId="{A4EF65FF-689C-4343-84D3-B8BF140C6897}">
      <dsp:nvSpPr>
        <dsp:cNvPr id="0" name=""/>
        <dsp:cNvSpPr/>
      </dsp:nvSpPr>
      <dsp:spPr>
        <a:xfrm>
          <a:off x="727793" y="653442"/>
          <a:ext cx="495089" cy="656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2.1</a:t>
          </a:r>
          <a:endParaRPr lang="en-US" sz="1200" kern="1200" dirty="0"/>
        </a:p>
      </dsp:txBody>
      <dsp:txXfrm>
        <a:off x="727793" y="653442"/>
        <a:ext cx="495089" cy="656098"/>
      </dsp:txXfrm>
    </dsp:sp>
    <dsp:sp modelId="{8F68464B-B570-4B17-9ABA-10C5A754FBC1}">
      <dsp:nvSpPr>
        <dsp:cNvPr id="0" name=""/>
        <dsp:cNvSpPr/>
      </dsp:nvSpPr>
      <dsp:spPr>
        <a:xfrm>
          <a:off x="727793" y="1410479"/>
          <a:ext cx="495089" cy="656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2.2</a:t>
          </a:r>
          <a:endParaRPr lang="en-US" sz="1200" kern="1200" dirty="0"/>
        </a:p>
      </dsp:txBody>
      <dsp:txXfrm>
        <a:off x="727793" y="1410479"/>
        <a:ext cx="495089" cy="656098"/>
      </dsp:txXfrm>
    </dsp:sp>
    <dsp:sp modelId="{A891E406-DED3-44B9-B1A4-CA9220420526}">
      <dsp:nvSpPr>
        <dsp:cNvPr id="0" name=""/>
        <dsp:cNvSpPr/>
      </dsp:nvSpPr>
      <dsp:spPr>
        <a:xfrm>
          <a:off x="1331183" y="0"/>
          <a:ext cx="618861" cy="21760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Item 3</a:t>
          </a:r>
          <a:endParaRPr lang="en-US" sz="1800" kern="1200" dirty="0"/>
        </a:p>
      </dsp:txBody>
      <dsp:txXfrm>
        <a:off x="1331183" y="0"/>
        <a:ext cx="618861" cy="652804"/>
      </dsp:txXfrm>
    </dsp:sp>
    <dsp:sp modelId="{7298B046-35ED-477D-9324-6D4AB8184A5F}">
      <dsp:nvSpPr>
        <dsp:cNvPr id="0" name=""/>
        <dsp:cNvSpPr/>
      </dsp:nvSpPr>
      <dsp:spPr>
        <a:xfrm>
          <a:off x="1393069" y="652990"/>
          <a:ext cx="495089" cy="427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3.1</a:t>
          </a:r>
          <a:endParaRPr lang="en-US" sz="1200" kern="1200" dirty="0"/>
        </a:p>
      </dsp:txBody>
      <dsp:txXfrm>
        <a:off x="1393069" y="652990"/>
        <a:ext cx="495089" cy="427500"/>
      </dsp:txXfrm>
    </dsp:sp>
    <dsp:sp modelId="{11A59011-F9AA-427D-A5F1-B0C96AD181FE}">
      <dsp:nvSpPr>
        <dsp:cNvPr id="0" name=""/>
        <dsp:cNvSpPr/>
      </dsp:nvSpPr>
      <dsp:spPr>
        <a:xfrm>
          <a:off x="1393069" y="1146259"/>
          <a:ext cx="495089" cy="427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3.2</a:t>
          </a:r>
          <a:endParaRPr lang="en-US" sz="1200" kern="1200" dirty="0"/>
        </a:p>
      </dsp:txBody>
      <dsp:txXfrm>
        <a:off x="1393069" y="1146259"/>
        <a:ext cx="495089" cy="427500"/>
      </dsp:txXfrm>
    </dsp:sp>
    <dsp:sp modelId="{645E7325-CCD2-43D7-8631-0D78EA6D3687}">
      <dsp:nvSpPr>
        <dsp:cNvPr id="0" name=""/>
        <dsp:cNvSpPr/>
      </dsp:nvSpPr>
      <dsp:spPr>
        <a:xfrm>
          <a:off x="1393069" y="1639529"/>
          <a:ext cx="495089" cy="427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3.3</a:t>
          </a:r>
          <a:endParaRPr lang="en-US" sz="1200" kern="1200" dirty="0"/>
        </a:p>
      </dsp:txBody>
      <dsp:txXfrm>
        <a:off x="1393069" y="1639529"/>
        <a:ext cx="495089" cy="427500"/>
      </dsp:txXfrm>
    </dsp:sp>
    <dsp:sp modelId="{B52AE756-1664-43B1-B0B0-B72815E10D4B}">
      <dsp:nvSpPr>
        <dsp:cNvPr id="0" name=""/>
        <dsp:cNvSpPr/>
      </dsp:nvSpPr>
      <dsp:spPr>
        <a:xfrm>
          <a:off x="1996459" y="0"/>
          <a:ext cx="618861" cy="21760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Item 4</a:t>
          </a:r>
          <a:endParaRPr lang="en-US" sz="1800" kern="1200" dirty="0"/>
        </a:p>
      </dsp:txBody>
      <dsp:txXfrm>
        <a:off x="1996459" y="0"/>
        <a:ext cx="618861" cy="652804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3090D3-6EC8-4EB0-BD86-635A5C9691BE}">
      <dsp:nvSpPr>
        <dsp:cNvPr id="0" name=""/>
        <dsp:cNvSpPr/>
      </dsp:nvSpPr>
      <dsp:spPr>
        <a:xfrm>
          <a:off x="0" y="0"/>
          <a:ext cx="2615952" cy="97920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6BDE74-AC8A-47BA-BA38-D934C7FC3A75}">
      <dsp:nvSpPr>
        <dsp:cNvPr id="0" name=""/>
        <dsp:cNvSpPr/>
      </dsp:nvSpPr>
      <dsp:spPr>
        <a:xfrm>
          <a:off x="79198" y="130560"/>
          <a:ext cx="571524" cy="71808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75C5E7-8C53-48A4-BC4C-FC49FB750A94}">
      <dsp:nvSpPr>
        <dsp:cNvPr id="0" name=""/>
        <dsp:cNvSpPr/>
      </dsp:nvSpPr>
      <dsp:spPr>
        <a:xfrm rot="10800000">
          <a:off x="79198" y="979207"/>
          <a:ext cx="571524" cy="119680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Item 1</a:t>
          </a:r>
          <a:endParaRPr lang="en-US" sz="11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1.1</a:t>
          </a:r>
          <a:endParaRPr lang="en-US" sz="900" kern="1200" dirty="0"/>
        </a:p>
      </dsp:txBody>
      <dsp:txXfrm rot="10800000">
        <a:off x="79198" y="979207"/>
        <a:ext cx="571524" cy="1196808"/>
      </dsp:txXfrm>
    </dsp:sp>
    <dsp:sp modelId="{FD885275-E716-43FB-8938-ED42B1179840}">
      <dsp:nvSpPr>
        <dsp:cNvPr id="0" name=""/>
        <dsp:cNvSpPr/>
      </dsp:nvSpPr>
      <dsp:spPr>
        <a:xfrm>
          <a:off x="707875" y="130560"/>
          <a:ext cx="571524" cy="71808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A49116-8868-4713-9413-1FCAB0ACB0FA}">
      <dsp:nvSpPr>
        <dsp:cNvPr id="0" name=""/>
        <dsp:cNvSpPr/>
      </dsp:nvSpPr>
      <dsp:spPr>
        <a:xfrm rot="10800000">
          <a:off x="707875" y="979207"/>
          <a:ext cx="571524" cy="119680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Item 2</a:t>
          </a:r>
          <a:endParaRPr lang="en-US" sz="11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2.1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2.2</a:t>
          </a:r>
          <a:endParaRPr lang="en-US" sz="900" kern="1200" dirty="0"/>
        </a:p>
      </dsp:txBody>
      <dsp:txXfrm rot="10800000">
        <a:off x="707875" y="979207"/>
        <a:ext cx="571524" cy="1196808"/>
      </dsp:txXfrm>
    </dsp:sp>
    <dsp:sp modelId="{4A0A3E38-F6E7-4510-B382-7C55B832CE91}">
      <dsp:nvSpPr>
        <dsp:cNvPr id="0" name=""/>
        <dsp:cNvSpPr/>
      </dsp:nvSpPr>
      <dsp:spPr>
        <a:xfrm>
          <a:off x="1336552" y="130560"/>
          <a:ext cx="571524" cy="71808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C395E2-B047-4110-8E34-D55608EA660A}">
      <dsp:nvSpPr>
        <dsp:cNvPr id="0" name=""/>
        <dsp:cNvSpPr/>
      </dsp:nvSpPr>
      <dsp:spPr>
        <a:xfrm rot="10800000">
          <a:off x="1336552" y="979207"/>
          <a:ext cx="571524" cy="119680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Item 3</a:t>
          </a:r>
          <a:endParaRPr lang="en-US" sz="11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3.1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3.2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3.3</a:t>
          </a:r>
          <a:endParaRPr lang="en-US" sz="900" kern="1200" dirty="0"/>
        </a:p>
      </dsp:txBody>
      <dsp:txXfrm rot="10800000">
        <a:off x="1336552" y="979207"/>
        <a:ext cx="571524" cy="1196808"/>
      </dsp:txXfrm>
    </dsp:sp>
    <dsp:sp modelId="{EF968FB2-C877-4F0D-88AD-EBCCCFC96395}">
      <dsp:nvSpPr>
        <dsp:cNvPr id="0" name=""/>
        <dsp:cNvSpPr/>
      </dsp:nvSpPr>
      <dsp:spPr>
        <a:xfrm>
          <a:off x="1965228" y="130560"/>
          <a:ext cx="571524" cy="71808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FD5113-622E-42E3-A12B-D560A716035F}">
      <dsp:nvSpPr>
        <dsp:cNvPr id="0" name=""/>
        <dsp:cNvSpPr/>
      </dsp:nvSpPr>
      <dsp:spPr>
        <a:xfrm rot="10800000">
          <a:off x="1965228" y="979207"/>
          <a:ext cx="571524" cy="119680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Item 4</a:t>
          </a:r>
          <a:endParaRPr lang="en-US" sz="1100" kern="1200" dirty="0"/>
        </a:p>
      </dsp:txBody>
      <dsp:txXfrm rot="10800000">
        <a:off x="1965228" y="979207"/>
        <a:ext cx="571524" cy="1196808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3E94E2-6270-4491-95B7-5A667E74AA41}">
      <dsp:nvSpPr>
        <dsp:cNvPr id="0" name=""/>
        <dsp:cNvSpPr/>
      </dsp:nvSpPr>
      <dsp:spPr>
        <a:xfrm>
          <a:off x="609" y="0"/>
          <a:ext cx="639298" cy="21760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1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1.1</a:t>
          </a:r>
          <a:endParaRPr lang="en-US" sz="900" kern="1200" dirty="0"/>
        </a:p>
      </dsp:txBody>
      <dsp:txXfrm>
        <a:off x="609" y="870406"/>
        <a:ext cx="639298" cy="870406"/>
      </dsp:txXfrm>
    </dsp:sp>
    <dsp:sp modelId="{ACD8E8E1-6B68-43A0-9A70-2B6A29A63654}">
      <dsp:nvSpPr>
        <dsp:cNvPr id="0" name=""/>
        <dsp:cNvSpPr/>
      </dsp:nvSpPr>
      <dsp:spPr>
        <a:xfrm>
          <a:off x="19788" y="130560"/>
          <a:ext cx="600940" cy="72461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2467D1-C449-4EC2-A630-6B89A2ABEE7C}">
      <dsp:nvSpPr>
        <dsp:cNvPr id="0" name=""/>
        <dsp:cNvSpPr/>
      </dsp:nvSpPr>
      <dsp:spPr>
        <a:xfrm>
          <a:off x="659087" y="0"/>
          <a:ext cx="639298" cy="21760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2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2.1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2.2</a:t>
          </a:r>
          <a:endParaRPr lang="en-US" sz="900" kern="1200" dirty="0"/>
        </a:p>
      </dsp:txBody>
      <dsp:txXfrm>
        <a:off x="659087" y="870406"/>
        <a:ext cx="639298" cy="870406"/>
      </dsp:txXfrm>
    </dsp:sp>
    <dsp:sp modelId="{1BC8093A-CEBD-4517-942D-8F54DA7B67DD}">
      <dsp:nvSpPr>
        <dsp:cNvPr id="0" name=""/>
        <dsp:cNvSpPr/>
      </dsp:nvSpPr>
      <dsp:spPr>
        <a:xfrm>
          <a:off x="678266" y="130560"/>
          <a:ext cx="600940" cy="72461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27AF76-5672-41F4-92EB-6B082ACDCD9A}">
      <dsp:nvSpPr>
        <dsp:cNvPr id="0" name=""/>
        <dsp:cNvSpPr/>
      </dsp:nvSpPr>
      <dsp:spPr>
        <a:xfrm>
          <a:off x="1317565" y="0"/>
          <a:ext cx="639298" cy="21760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3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3.1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3.2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3.3</a:t>
          </a:r>
          <a:endParaRPr lang="en-US" sz="900" kern="1200" dirty="0"/>
        </a:p>
      </dsp:txBody>
      <dsp:txXfrm>
        <a:off x="1317565" y="870406"/>
        <a:ext cx="639298" cy="870406"/>
      </dsp:txXfrm>
    </dsp:sp>
    <dsp:sp modelId="{97C57AFC-6FD5-489F-BC60-CE9D7E8860AF}">
      <dsp:nvSpPr>
        <dsp:cNvPr id="0" name=""/>
        <dsp:cNvSpPr/>
      </dsp:nvSpPr>
      <dsp:spPr>
        <a:xfrm>
          <a:off x="1336744" y="130560"/>
          <a:ext cx="600940" cy="72461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1FC59C-ABB2-41FC-80D0-7D5C84445477}">
      <dsp:nvSpPr>
        <dsp:cNvPr id="0" name=""/>
        <dsp:cNvSpPr/>
      </dsp:nvSpPr>
      <dsp:spPr>
        <a:xfrm>
          <a:off x="1976043" y="0"/>
          <a:ext cx="639298" cy="21760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4</a:t>
          </a:r>
          <a:endParaRPr lang="en-US" sz="1200" kern="1200" dirty="0"/>
        </a:p>
      </dsp:txBody>
      <dsp:txXfrm>
        <a:off x="1976043" y="870406"/>
        <a:ext cx="639298" cy="870406"/>
      </dsp:txXfrm>
    </dsp:sp>
    <dsp:sp modelId="{1393604D-39D5-4D0D-AC82-A7389702DDC1}">
      <dsp:nvSpPr>
        <dsp:cNvPr id="0" name=""/>
        <dsp:cNvSpPr/>
      </dsp:nvSpPr>
      <dsp:spPr>
        <a:xfrm>
          <a:off x="1995222" y="130560"/>
          <a:ext cx="600940" cy="72461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A13B53-57CF-413F-9065-33125DAB8BF5}">
      <dsp:nvSpPr>
        <dsp:cNvPr id="0" name=""/>
        <dsp:cNvSpPr/>
      </dsp:nvSpPr>
      <dsp:spPr>
        <a:xfrm>
          <a:off x="104638" y="1740812"/>
          <a:ext cx="2406675" cy="326402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D4B79A-DB72-407D-AE85-AE44322AB572}">
      <dsp:nvSpPr>
        <dsp:cNvPr id="0" name=""/>
        <dsp:cNvSpPr/>
      </dsp:nvSpPr>
      <dsp:spPr>
        <a:xfrm>
          <a:off x="0" y="0"/>
          <a:ext cx="2615952" cy="5057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Item 1</a:t>
          </a:r>
          <a:endParaRPr lang="en-US" sz="8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1.1</a:t>
          </a:r>
          <a:endParaRPr lang="en-US" sz="600" kern="1200" dirty="0"/>
        </a:p>
      </dsp:txBody>
      <dsp:txXfrm>
        <a:off x="573765" y="0"/>
        <a:ext cx="2042186" cy="505753"/>
      </dsp:txXfrm>
    </dsp:sp>
    <dsp:sp modelId="{778EF6BC-EF0D-41B2-AF96-1100BBA225B8}">
      <dsp:nvSpPr>
        <dsp:cNvPr id="0" name=""/>
        <dsp:cNvSpPr/>
      </dsp:nvSpPr>
      <dsp:spPr>
        <a:xfrm>
          <a:off x="50575" y="50575"/>
          <a:ext cx="523190" cy="40460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EFF80B-CA5E-4EAE-B0A2-95FC9226266D}">
      <dsp:nvSpPr>
        <dsp:cNvPr id="0" name=""/>
        <dsp:cNvSpPr/>
      </dsp:nvSpPr>
      <dsp:spPr>
        <a:xfrm>
          <a:off x="0" y="556329"/>
          <a:ext cx="2615952" cy="5057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Item 2</a:t>
          </a:r>
          <a:endParaRPr lang="en-US" sz="8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2.1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2.2</a:t>
          </a:r>
          <a:endParaRPr lang="en-US" sz="600" kern="1200" dirty="0"/>
        </a:p>
      </dsp:txBody>
      <dsp:txXfrm>
        <a:off x="573765" y="556329"/>
        <a:ext cx="2042186" cy="505753"/>
      </dsp:txXfrm>
    </dsp:sp>
    <dsp:sp modelId="{8FBD2573-A142-4637-8D82-69BA7A929E13}">
      <dsp:nvSpPr>
        <dsp:cNvPr id="0" name=""/>
        <dsp:cNvSpPr/>
      </dsp:nvSpPr>
      <dsp:spPr>
        <a:xfrm>
          <a:off x="50575" y="606904"/>
          <a:ext cx="523190" cy="40460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637BAF-A6E0-41E0-8DC3-E5B538BD67A8}">
      <dsp:nvSpPr>
        <dsp:cNvPr id="0" name=""/>
        <dsp:cNvSpPr/>
      </dsp:nvSpPr>
      <dsp:spPr>
        <a:xfrm>
          <a:off x="0" y="1112658"/>
          <a:ext cx="2615952" cy="5057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Item 3</a:t>
          </a:r>
          <a:endParaRPr lang="en-US" sz="8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3.1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3.2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3.3</a:t>
          </a:r>
          <a:endParaRPr lang="en-US" sz="600" kern="1200" dirty="0"/>
        </a:p>
      </dsp:txBody>
      <dsp:txXfrm>
        <a:off x="573765" y="1112658"/>
        <a:ext cx="2042186" cy="505753"/>
      </dsp:txXfrm>
    </dsp:sp>
    <dsp:sp modelId="{8A66312C-03CD-4041-9F0E-87833B08AFFE}">
      <dsp:nvSpPr>
        <dsp:cNvPr id="0" name=""/>
        <dsp:cNvSpPr/>
      </dsp:nvSpPr>
      <dsp:spPr>
        <a:xfrm>
          <a:off x="50575" y="1163233"/>
          <a:ext cx="523190" cy="40460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E71ED7-F5ED-4B25-B162-AB6F78A57030}">
      <dsp:nvSpPr>
        <dsp:cNvPr id="0" name=""/>
        <dsp:cNvSpPr/>
      </dsp:nvSpPr>
      <dsp:spPr>
        <a:xfrm>
          <a:off x="0" y="1668987"/>
          <a:ext cx="2615952" cy="5057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Item 4</a:t>
          </a:r>
          <a:endParaRPr lang="en-US" sz="800" kern="1200" dirty="0"/>
        </a:p>
      </dsp:txBody>
      <dsp:txXfrm>
        <a:off x="573765" y="1668987"/>
        <a:ext cx="2042186" cy="505753"/>
      </dsp:txXfrm>
    </dsp:sp>
    <dsp:sp modelId="{26C27AA5-C9C2-4A95-A3CD-3A58A41AB6E6}">
      <dsp:nvSpPr>
        <dsp:cNvPr id="0" name=""/>
        <dsp:cNvSpPr/>
      </dsp:nvSpPr>
      <dsp:spPr>
        <a:xfrm>
          <a:off x="50575" y="1719562"/>
          <a:ext cx="523190" cy="40460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04EA18-67F5-4A44-97F5-D2909344E392}">
      <dsp:nvSpPr>
        <dsp:cNvPr id="0" name=""/>
        <dsp:cNvSpPr/>
      </dsp:nvSpPr>
      <dsp:spPr>
        <a:xfrm rot="10800000">
          <a:off x="549212" y="804"/>
          <a:ext cx="1739608" cy="4441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863" tIns="26670" rIns="49784" bIns="26670" numCol="1" spcCol="1270" anchor="t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1</a:t>
          </a:r>
          <a:endParaRPr lang="en-US" sz="7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Item 1.1</a:t>
          </a:r>
          <a:endParaRPr lang="en-US" sz="500" kern="1200" dirty="0"/>
        </a:p>
      </dsp:txBody>
      <dsp:txXfrm rot="10800000">
        <a:off x="549212" y="804"/>
        <a:ext cx="1739608" cy="444162"/>
      </dsp:txXfrm>
    </dsp:sp>
    <dsp:sp modelId="{481865E0-D2A4-47E8-992A-9CDE51468C06}">
      <dsp:nvSpPr>
        <dsp:cNvPr id="0" name=""/>
        <dsp:cNvSpPr/>
      </dsp:nvSpPr>
      <dsp:spPr>
        <a:xfrm>
          <a:off x="327131" y="804"/>
          <a:ext cx="444162" cy="44416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21F72-1D3C-49CB-90B2-5D5E29A6586D}">
      <dsp:nvSpPr>
        <dsp:cNvPr id="0" name=""/>
        <dsp:cNvSpPr/>
      </dsp:nvSpPr>
      <dsp:spPr>
        <a:xfrm rot="10800000">
          <a:off x="549212" y="577552"/>
          <a:ext cx="1739608" cy="4441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863" tIns="26670" rIns="49784" bIns="26670" numCol="1" spcCol="1270" anchor="t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2</a:t>
          </a:r>
          <a:endParaRPr lang="en-US" sz="7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Item 2.1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Item 2.2</a:t>
          </a:r>
          <a:endParaRPr lang="en-US" sz="500" kern="1200" dirty="0"/>
        </a:p>
      </dsp:txBody>
      <dsp:txXfrm rot="10800000">
        <a:off x="549212" y="577552"/>
        <a:ext cx="1739608" cy="444162"/>
      </dsp:txXfrm>
    </dsp:sp>
    <dsp:sp modelId="{ACAF9570-116B-490D-B2EF-2FB9F12A558D}">
      <dsp:nvSpPr>
        <dsp:cNvPr id="0" name=""/>
        <dsp:cNvSpPr/>
      </dsp:nvSpPr>
      <dsp:spPr>
        <a:xfrm>
          <a:off x="327131" y="577552"/>
          <a:ext cx="444162" cy="44416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2E116B-31AE-4FE6-88D1-F7811F0CAAED}">
      <dsp:nvSpPr>
        <dsp:cNvPr id="0" name=""/>
        <dsp:cNvSpPr/>
      </dsp:nvSpPr>
      <dsp:spPr>
        <a:xfrm rot="10800000">
          <a:off x="549212" y="1154300"/>
          <a:ext cx="1739608" cy="4441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863" tIns="26670" rIns="49784" bIns="26670" numCol="1" spcCol="1270" anchor="t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3</a:t>
          </a:r>
          <a:endParaRPr lang="en-US" sz="7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Item 3.1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Item 3.2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Item 3.3</a:t>
          </a:r>
          <a:endParaRPr lang="en-US" sz="500" kern="1200" dirty="0"/>
        </a:p>
      </dsp:txBody>
      <dsp:txXfrm rot="10800000">
        <a:off x="549212" y="1154300"/>
        <a:ext cx="1739608" cy="444162"/>
      </dsp:txXfrm>
    </dsp:sp>
    <dsp:sp modelId="{109E5A83-35B9-4369-80E4-3EE12DCC83B2}">
      <dsp:nvSpPr>
        <dsp:cNvPr id="0" name=""/>
        <dsp:cNvSpPr/>
      </dsp:nvSpPr>
      <dsp:spPr>
        <a:xfrm>
          <a:off x="327131" y="1154300"/>
          <a:ext cx="444162" cy="44416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5AE8E9-31C4-4FF9-B41C-C2EDB77ED89E}">
      <dsp:nvSpPr>
        <dsp:cNvPr id="0" name=""/>
        <dsp:cNvSpPr/>
      </dsp:nvSpPr>
      <dsp:spPr>
        <a:xfrm rot="10800000">
          <a:off x="549212" y="1731049"/>
          <a:ext cx="1739608" cy="4441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863" tIns="26670" rIns="49784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4</a:t>
          </a:r>
          <a:endParaRPr lang="en-US" sz="700" kern="1200" dirty="0"/>
        </a:p>
      </dsp:txBody>
      <dsp:txXfrm rot="10800000">
        <a:off x="549212" y="1731049"/>
        <a:ext cx="1739608" cy="444162"/>
      </dsp:txXfrm>
    </dsp:sp>
    <dsp:sp modelId="{952DE44F-C1B5-4633-B2F6-233C561371A2}">
      <dsp:nvSpPr>
        <dsp:cNvPr id="0" name=""/>
        <dsp:cNvSpPr/>
      </dsp:nvSpPr>
      <dsp:spPr>
        <a:xfrm>
          <a:off x="327131" y="1731049"/>
          <a:ext cx="444162" cy="44416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36FF4E-A2BC-4758-AF89-0641E1651E7D}">
      <dsp:nvSpPr>
        <dsp:cNvPr id="0" name=""/>
        <dsp:cNvSpPr/>
      </dsp:nvSpPr>
      <dsp:spPr>
        <a:xfrm rot="5400000">
          <a:off x="1569320" y="-574107"/>
          <a:ext cx="419053" cy="167420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3335" rIns="26670" bIns="1333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1.1</a:t>
          </a:r>
          <a:endParaRPr lang="en-US" sz="700" kern="1200" dirty="0"/>
        </a:p>
      </dsp:txBody>
      <dsp:txXfrm rot="5400000">
        <a:off x="1569320" y="-574107"/>
        <a:ext cx="419053" cy="1674209"/>
      </dsp:txXfrm>
    </dsp:sp>
    <dsp:sp modelId="{E20AA85E-030A-4CDC-9B8B-A6DA41C24C5C}">
      <dsp:nvSpPr>
        <dsp:cNvPr id="0" name=""/>
        <dsp:cNvSpPr/>
      </dsp:nvSpPr>
      <dsp:spPr>
        <a:xfrm>
          <a:off x="0" y="1089"/>
          <a:ext cx="941742" cy="5238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Item 1</a:t>
          </a:r>
          <a:endParaRPr lang="en-US" sz="2100" kern="1200" dirty="0"/>
        </a:p>
      </dsp:txBody>
      <dsp:txXfrm>
        <a:off x="0" y="1089"/>
        <a:ext cx="941742" cy="523816"/>
      </dsp:txXfrm>
    </dsp:sp>
    <dsp:sp modelId="{969384E0-54A5-44BE-9DCA-AEE97F221019}">
      <dsp:nvSpPr>
        <dsp:cNvPr id="0" name=""/>
        <dsp:cNvSpPr/>
      </dsp:nvSpPr>
      <dsp:spPr>
        <a:xfrm rot="5400000">
          <a:off x="1569320" y="-24100"/>
          <a:ext cx="419053" cy="167420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3335" rIns="26670" bIns="1333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2.1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2.2</a:t>
          </a:r>
          <a:endParaRPr lang="en-US" sz="700" kern="1200" dirty="0"/>
        </a:p>
      </dsp:txBody>
      <dsp:txXfrm rot="5400000">
        <a:off x="1569320" y="-24100"/>
        <a:ext cx="419053" cy="1674209"/>
      </dsp:txXfrm>
    </dsp:sp>
    <dsp:sp modelId="{318EE965-190F-45F7-92C9-D00E09AE05C2}">
      <dsp:nvSpPr>
        <dsp:cNvPr id="0" name=""/>
        <dsp:cNvSpPr/>
      </dsp:nvSpPr>
      <dsp:spPr>
        <a:xfrm>
          <a:off x="0" y="551096"/>
          <a:ext cx="941742" cy="5238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Item 2</a:t>
          </a:r>
          <a:endParaRPr lang="en-US" sz="2100" kern="1200" dirty="0"/>
        </a:p>
      </dsp:txBody>
      <dsp:txXfrm>
        <a:off x="0" y="551096"/>
        <a:ext cx="941742" cy="523816"/>
      </dsp:txXfrm>
    </dsp:sp>
    <dsp:sp modelId="{14FAFA88-C54C-4778-B2AE-CA07D1BD648B}">
      <dsp:nvSpPr>
        <dsp:cNvPr id="0" name=""/>
        <dsp:cNvSpPr/>
      </dsp:nvSpPr>
      <dsp:spPr>
        <a:xfrm rot="5400000">
          <a:off x="1569320" y="525906"/>
          <a:ext cx="419053" cy="167420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3335" rIns="26670" bIns="1333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3.1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3.2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3.3</a:t>
          </a:r>
          <a:endParaRPr lang="en-US" sz="700" kern="1200" dirty="0"/>
        </a:p>
      </dsp:txBody>
      <dsp:txXfrm rot="5400000">
        <a:off x="1569320" y="525906"/>
        <a:ext cx="419053" cy="1674209"/>
      </dsp:txXfrm>
    </dsp:sp>
    <dsp:sp modelId="{CAF6E7E5-2300-4DFF-BA5F-9B8CE4E0503E}">
      <dsp:nvSpPr>
        <dsp:cNvPr id="0" name=""/>
        <dsp:cNvSpPr/>
      </dsp:nvSpPr>
      <dsp:spPr>
        <a:xfrm>
          <a:off x="0" y="1101103"/>
          <a:ext cx="941742" cy="5238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Item 3</a:t>
          </a:r>
          <a:endParaRPr lang="en-US" sz="2100" kern="1200" dirty="0"/>
        </a:p>
      </dsp:txBody>
      <dsp:txXfrm>
        <a:off x="0" y="1101103"/>
        <a:ext cx="941742" cy="523816"/>
      </dsp:txXfrm>
    </dsp:sp>
    <dsp:sp modelId="{1E1ED021-0ECD-4378-B6B4-DBC1B337993B}">
      <dsp:nvSpPr>
        <dsp:cNvPr id="0" name=""/>
        <dsp:cNvSpPr/>
      </dsp:nvSpPr>
      <dsp:spPr>
        <a:xfrm>
          <a:off x="0" y="1651110"/>
          <a:ext cx="941742" cy="5238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Item 4</a:t>
          </a:r>
          <a:endParaRPr lang="en-US" sz="2100" kern="1200" dirty="0"/>
        </a:p>
      </dsp:txBody>
      <dsp:txXfrm>
        <a:off x="0" y="1651110"/>
        <a:ext cx="941742" cy="523816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0BAC1A-42F0-4062-B4D2-35DE38CFE9C9}">
      <dsp:nvSpPr>
        <dsp:cNvPr id="0" name=""/>
        <dsp:cNvSpPr/>
      </dsp:nvSpPr>
      <dsp:spPr>
        <a:xfrm rot="5400000">
          <a:off x="-91481" y="91703"/>
          <a:ext cx="609879" cy="42691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1</a:t>
          </a:r>
          <a:endParaRPr lang="en-US" sz="1200" kern="1200" dirty="0"/>
        </a:p>
      </dsp:txBody>
      <dsp:txXfrm rot="5400000">
        <a:off x="-91481" y="91703"/>
        <a:ext cx="609879" cy="426915"/>
      </dsp:txXfrm>
    </dsp:sp>
    <dsp:sp modelId="{6F6753BA-DDFA-4C7B-9726-2A2327748D55}">
      <dsp:nvSpPr>
        <dsp:cNvPr id="0" name=""/>
        <dsp:cNvSpPr/>
      </dsp:nvSpPr>
      <dsp:spPr>
        <a:xfrm rot="5400000">
          <a:off x="1323222" y="-896085"/>
          <a:ext cx="396421" cy="21890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1.1</a:t>
          </a:r>
          <a:endParaRPr lang="en-US" sz="700" kern="1200" dirty="0"/>
        </a:p>
      </dsp:txBody>
      <dsp:txXfrm rot="5400000">
        <a:off x="1323222" y="-896085"/>
        <a:ext cx="396421" cy="2189036"/>
      </dsp:txXfrm>
    </dsp:sp>
    <dsp:sp modelId="{AE3A0E08-D3B8-43CD-84CD-2D1608C7951E}">
      <dsp:nvSpPr>
        <dsp:cNvPr id="0" name=""/>
        <dsp:cNvSpPr/>
      </dsp:nvSpPr>
      <dsp:spPr>
        <a:xfrm rot="5400000">
          <a:off x="-91481" y="613601"/>
          <a:ext cx="609879" cy="42691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2</a:t>
          </a:r>
          <a:endParaRPr lang="en-US" sz="1200" kern="1200" dirty="0"/>
        </a:p>
      </dsp:txBody>
      <dsp:txXfrm rot="5400000">
        <a:off x="-91481" y="613601"/>
        <a:ext cx="609879" cy="426915"/>
      </dsp:txXfrm>
    </dsp:sp>
    <dsp:sp modelId="{BF2B9E44-EBED-4B0A-A1E8-53519ED33637}">
      <dsp:nvSpPr>
        <dsp:cNvPr id="0" name=""/>
        <dsp:cNvSpPr/>
      </dsp:nvSpPr>
      <dsp:spPr>
        <a:xfrm rot="5400000">
          <a:off x="1323222" y="-374187"/>
          <a:ext cx="396421" cy="21890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2.1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2.2</a:t>
          </a:r>
          <a:endParaRPr lang="en-US" sz="700" kern="1200" dirty="0"/>
        </a:p>
      </dsp:txBody>
      <dsp:txXfrm rot="5400000">
        <a:off x="1323222" y="-374187"/>
        <a:ext cx="396421" cy="2189036"/>
      </dsp:txXfrm>
    </dsp:sp>
    <dsp:sp modelId="{62771166-5AC3-4985-AD7D-27D11FBDBB15}">
      <dsp:nvSpPr>
        <dsp:cNvPr id="0" name=""/>
        <dsp:cNvSpPr/>
      </dsp:nvSpPr>
      <dsp:spPr>
        <a:xfrm rot="5400000">
          <a:off x="-91481" y="1135499"/>
          <a:ext cx="609879" cy="42691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3</a:t>
          </a:r>
          <a:endParaRPr lang="en-US" sz="1200" kern="1200" dirty="0"/>
        </a:p>
      </dsp:txBody>
      <dsp:txXfrm rot="5400000">
        <a:off x="-91481" y="1135499"/>
        <a:ext cx="609879" cy="426915"/>
      </dsp:txXfrm>
    </dsp:sp>
    <dsp:sp modelId="{EE5F8F47-8D75-4397-95EE-6EC46E24B75C}">
      <dsp:nvSpPr>
        <dsp:cNvPr id="0" name=""/>
        <dsp:cNvSpPr/>
      </dsp:nvSpPr>
      <dsp:spPr>
        <a:xfrm rot="5400000">
          <a:off x="1323222" y="147709"/>
          <a:ext cx="396421" cy="21890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3.1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3.2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3.3</a:t>
          </a:r>
          <a:endParaRPr lang="en-US" sz="700" kern="1200" dirty="0"/>
        </a:p>
      </dsp:txBody>
      <dsp:txXfrm rot="5400000">
        <a:off x="1323222" y="147709"/>
        <a:ext cx="396421" cy="2189036"/>
      </dsp:txXfrm>
    </dsp:sp>
    <dsp:sp modelId="{01BC2529-7612-48F0-8C64-4D23A4AFCED8}">
      <dsp:nvSpPr>
        <dsp:cNvPr id="0" name=""/>
        <dsp:cNvSpPr/>
      </dsp:nvSpPr>
      <dsp:spPr>
        <a:xfrm rot="5400000">
          <a:off x="-91481" y="1657396"/>
          <a:ext cx="609879" cy="42691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4</a:t>
          </a:r>
          <a:endParaRPr lang="en-US" sz="1200" kern="1200" dirty="0"/>
        </a:p>
      </dsp:txBody>
      <dsp:txXfrm rot="5400000">
        <a:off x="-91481" y="1657396"/>
        <a:ext cx="609879" cy="426915"/>
      </dsp:txXfrm>
    </dsp:sp>
    <dsp:sp modelId="{593840E8-87BA-4582-9479-EBC8041968FB}">
      <dsp:nvSpPr>
        <dsp:cNvPr id="0" name=""/>
        <dsp:cNvSpPr/>
      </dsp:nvSpPr>
      <dsp:spPr>
        <a:xfrm rot="5400000">
          <a:off x="1323222" y="669607"/>
          <a:ext cx="396421" cy="21890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BEDF32-824C-4DFC-8969-5EEB7DB38674}">
      <dsp:nvSpPr>
        <dsp:cNvPr id="0" name=""/>
        <dsp:cNvSpPr/>
      </dsp:nvSpPr>
      <dsp:spPr>
        <a:xfrm>
          <a:off x="1046380" y="637"/>
          <a:ext cx="1569571" cy="5057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1.1</a:t>
          </a:r>
          <a:endParaRPr lang="en-US" sz="700" kern="1200" dirty="0"/>
        </a:p>
      </dsp:txBody>
      <dsp:txXfrm>
        <a:off x="1046380" y="637"/>
        <a:ext cx="1569571" cy="505753"/>
      </dsp:txXfrm>
    </dsp:sp>
    <dsp:sp modelId="{E4D94646-ED23-4A1A-80E9-A72D90E81F77}">
      <dsp:nvSpPr>
        <dsp:cNvPr id="0" name=""/>
        <dsp:cNvSpPr/>
      </dsp:nvSpPr>
      <dsp:spPr>
        <a:xfrm>
          <a:off x="0" y="637"/>
          <a:ext cx="1046380" cy="505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Item 1</a:t>
          </a:r>
          <a:endParaRPr lang="en-US" sz="2400" kern="1200" dirty="0"/>
        </a:p>
      </dsp:txBody>
      <dsp:txXfrm>
        <a:off x="0" y="637"/>
        <a:ext cx="1046380" cy="505753"/>
      </dsp:txXfrm>
    </dsp:sp>
    <dsp:sp modelId="{1030F2D0-F665-496D-950A-ADB74E12D1B4}">
      <dsp:nvSpPr>
        <dsp:cNvPr id="0" name=""/>
        <dsp:cNvSpPr/>
      </dsp:nvSpPr>
      <dsp:spPr>
        <a:xfrm>
          <a:off x="1046380" y="556966"/>
          <a:ext cx="1569571" cy="5057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2.1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2.2</a:t>
          </a:r>
          <a:endParaRPr lang="en-US" sz="700" kern="1200" dirty="0"/>
        </a:p>
      </dsp:txBody>
      <dsp:txXfrm>
        <a:off x="1046380" y="556966"/>
        <a:ext cx="1569571" cy="505753"/>
      </dsp:txXfrm>
    </dsp:sp>
    <dsp:sp modelId="{0090F4CC-370D-4B3C-8A97-7362AFD353B4}">
      <dsp:nvSpPr>
        <dsp:cNvPr id="0" name=""/>
        <dsp:cNvSpPr/>
      </dsp:nvSpPr>
      <dsp:spPr>
        <a:xfrm>
          <a:off x="0" y="556966"/>
          <a:ext cx="1046380" cy="505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Item 2</a:t>
          </a:r>
          <a:endParaRPr lang="en-US" sz="2400" kern="1200" dirty="0"/>
        </a:p>
      </dsp:txBody>
      <dsp:txXfrm>
        <a:off x="0" y="556966"/>
        <a:ext cx="1046380" cy="505753"/>
      </dsp:txXfrm>
    </dsp:sp>
    <dsp:sp modelId="{FF849AD0-4BEF-4510-8552-DBCD5CC2F453}">
      <dsp:nvSpPr>
        <dsp:cNvPr id="0" name=""/>
        <dsp:cNvSpPr/>
      </dsp:nvSpPr>
      <dsp:spPr>
        <a:xfrm>
          <a:off x="1046380" y="1113295"/>
          <a:ext cx="1569571" cy="5057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3.1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3.2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3.3</a:t>
          </a:r>
          <a:endParaRPr lang="en-US" sz="700" kern="1200" dirty="0"/>
        </a:p>
      </dsp:txBody>
      <dsp:txXfrm>
        <a:off x="1046380" y="1113295"/>
        <a:ext cx="1569571" cy="505753"/>
      </dsp:txXfrm>
    </dsp:sp>
    <dsp:sp modelId="{03F67EFB-5B2F-4C2E-A760-A60E5BE38503}">
      <dsp:nvSpPr>
        <dsp:cNvPr id="0" name=""/>
        <dsp:cNvSpPr/>
      </dsp:nvSpPr>
      <dsp:spPr>
        <a:xfrm>
          <a:off x="0" y="1113295"/>
          <a:ext cx="1046380" cy="505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Item 3</a:t>
          </a:r>
          <a:endParaRPr lang="en-US" sz="2400" kern="1200" dirty="0"/>
        </a:p>
      </dsp:txBody>
      <dsp:txXfrm>
        <a:off x="0" y="1113295"/>
        <a:ext cx="1046380" cy="505753"/>
      </dsp:txXfrm>
    </dsp:sp>
    <dsp:sp modelId="{AA8B50B3-48C6-4A5F-BDBC-EEEC39DC11B2}">
      <dsp:nvSpPr>
        <dsp:cNvPr id="0" name=""/>
        <dsp:cNvSpPr/>
      </dsp:nvSpPr>
      <dsp:spPr>
        <a:xfrm>
          <a:off x="1046380" y="1669624"/>
          <a:ext cx="1569571" cy="5057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E8445D-5D11-4982-A9F2-305D51DE6F4A}">
      <dsp:nvSpPr>
        <dsp:cNvPr id="0" name=""/>
        <dsp:cNvSpPr/>
      </dsp:nvSpPr>
      <dsp:spPr>
        <a:xfrm>
          <a:off x="0" y="1669624"/>
          <a:ext cx="1046380" cy="505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Item 4</a:t>
          </a:r>
          <a:endParaRPr lang="en-US" sz="2400" kern="1200" dirty="0"/>
        </a:p>
      </dsp:txBody>
      <dsp:txXfrm>
        <a:off x="0" y="1669624"/>
        <a:ext cx="1046380" cy="505753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85F26C-1FFF-4928-89C7-528264AF03CE}">
      <dsp:nvSpPr>
        <dsp:cNvPr id="0" name=""/>
        <dsp:cNvSpPr/>
      </dsp:nvSpPr>
      <dsp:spPr>
        <a:xfrm rot="16200000">
          <a:off x="-777946" y="778577"/>
          <a:ext cx="2176016" cy="61886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5528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Item 1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1.1</a:t>
          </a:r>
          <a:endParaRPr lang="en-US" sz="1000" kern="1200" dirty="0"/>
        </a:p>
      </dsp:txBody>
      <dsp:txXfrm rot="16200000">
        <a:off x="-777946" y="778577"/>
        <a:ext cx="2176016" cy="618861"/>
      </dsp:txXfrm>
    </dsp:sp>
    <dsp:sp modelId="{99CD3DB5-0CFB-4001-9984-AFFAA105FECD}">
      <dsp:nvSpPr>
        <dsp:cNvPr id="0" name=""/>
        <dsp:cNvSpPr/>
      </dsp:nvSpPr>
      <dsp:spPr>
        <a:xfrm rot="16200000">
          <a:off x="-112670" y="778577"/>
          <a:ext cx="2176016" cy="61886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5528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Item 2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2.1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2.2</a:t>
          </a:r>
          <a:endParaRPr lang="en-US" sz="1000" kern="1200" dirty="0"/>
        </a:p>
      </dsp:txBody>
      <dsp:txXfrm rot="16200000">
        <a:off x="-112670" y="778577"/>
        <a:ext cx="2176016" cy="618861"/>
      </dsp:txXfrm>
    </dsp:sp>
    <dsp:sp modelId="{7A64DF8B-5416-4789-90BF-0C3FFFC5E613}">
      <dsp:nvSpPr>
        <dsp:cNvPr id="0" name=""/>
        <dsp:cNvSpPr/>
      </dsp:nvSpPr>
      <dsp:spPr>
        <a:xfrm rot="16200000">
          <a:off x="552606" y="778577"/>
          <a:ext cx="2176016" cy="61886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5528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Item 3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3.1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3.2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3.3</a:t>
          </a:r>
          <a:endParaRPr lang="en-US" sz="1000" kern="1200" dirty="0"/>
        </a:p>
      </dsp:txBody>
      <dsp:txXfrm rot="16200000">
        <a:off x="552606" y="778577"/>
        <a:ext cx="2176016" cy="618861"/>
      </dsp:txXfrm>
    </dsp:sp>
    <dsp:sp modelId="{7E91E309-2855-4C9B-9E7F-30A45E3781F9}">
      <dsp:nvSpPr>
        <dsp:cNvPr id="0" name=""/>
        <dsp:cNvSpPr/>
      </dsp:nvSpPr>
      <dsp:spPr>
        <a:xfrm rot="16200000">
          <a:off x="1217882" y="778577"/>
          <a:ext cx="2176016" cy="61886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5528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Item 4</a:t>
          </a:r>
          <a:endParaRPr lang="en-US" sz="1300" kern="1200" dirty="0"/>
        </a:p>
      </dsp:txBody>
      <dsp:txXfrm rot="16200000">
        <a:off x="1217882" y="778577"/>
        <a:ext cx="2176016" cy="618861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EB0B0E-5833-4142-BD58-A799DA313E92}">
      <dsp:nvSpPr>
        <dsp:cNvPr id="0" name=""/>
        <dsp:cNvSpPr/>
      </dsp:nvSpPr>
      <dsp:spPr>
        <a:xfrm>
          <a:off x="0" y="0"/>
          <a:ext cx="2615952" cy="65280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Item 1</a:t>
          </a:r>
          <a:endParaRPr lang="en-US" sz="3000" kern="1200" dirty="0"/>
        </a:p>
      </dsp:txBody>
      <dsp:txXfrm>
        <a:off x="0" y="0"/>
        <a:ext cx="2615952" cy="652804"/>
      </dsp:txXfrm>
    </dsp:sp>
    <dsp:sp modelId="{9ECA0D58-0445-4102-8718-D72ED49B8BC9}">
      <dsp:nvSpPr>
        <dsp:cNvPr id="0" name=""/>
        <dsp:cNvSpPr/>
      </dsp:nvSpPr>
      <dsp:spPr>
        <a:xfrm>
          <a:off x="0" y="652804"/>
          <a:ext cx="2615952" cy="1370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Item 1.1</a:t>
          </a:r>
          <a:endParaRPr lang="en-US" sz="5100" kern="1200" dirty="0"/>
        </a:p>
      </dsp:txBody>
      <dsp:txXfrm>
        <a:off x="0" y="652804"/>
        <a:ext cx="2615952" cy="1370890"/>
      </dsp:txXfrm>
    </dsp:sp>
    <dsp:sp modelId="{CE2B5334-83D9-4285-B8D6-EE81AF196B91}">
      <dsp:nvSpPr>
        <dsp:cNvPr id="0" name=""/>
        <dsp:cNvSpPr/>
      </dsp:nvSpPr>
      <dsp:spPr>
        <a:xfrm>
          <a:off x="0" y="2023694"/>
          <a:ext cx="2615952" cy="15232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E69C51-E491-4674-B415-13569EE952FF}">
      <dsp:nvSpPr>
        <dsp:cNvPr id="0" name=""/>
        <dsp:cNvSpPr/>
      </dsp:nvSpPr>
      <dsp:spPr>
        <a:xfrm>
          <a:off x="279697" y="992"/>
          <a:ext cx="979293" cy="6747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E491F-2911-4D13-ACA1-221588C28114}">
      <dsp:nvSpPr>
        <dsp:cNvPr id="0" name=""/>
        <dsp:cNvSpPr/>
      </dsp:nvSpPr>
      <dsp:spPr>
        <a:xfrm>
          <a:off x="279697" y="675725"/>
          <a:ext cx="979293" cy="3633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0" numCol="1" spcCol="1270" anchor="t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Item 1</a:t>
          </a:r>
          <a:endParaRPr lang="en-US" sz="5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1.1</a:t>
          </a:r>
          <a:endParaRPr lang="en-US" sz="400" kern="1200" dirty="0"/>
        </a:p>
      </dsp:txBody>
      <dsp:txXfrm>
        <a:off x="279697" y="675725"/>
        <a:ext cx="979293" cy="363317"/>
      </dsp:txXfrm>
    </dsp:sp>
    <dsp:sp modelId="{A906FC03-89FF-4B90-B278-552F274AABC6}">
      <dsp:nvSpPr>
        <dsp:cNvPr id="0" name=""/>
        <dsp:cNvSpPr/>
      </dsp:nvSpPr>
      <dsp:spPr>
        <a:xfrm>
          <a:off x="1356961" y="992"/>
          <a:ext cx="979293" cy="6747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462D50-E3E9-4885-B970-B7B90DCF0E83}">
      <dsp:nvSpPr>
        <dsp:cNvPr id="0" name=""/>
        <dsp:cNvSpPr/>
      </dsp:nvSpPr>
      <dsp:spPr>
        <a:xfrm>
          <a:off x="1356961" y="675725"/>
          <a:ext cx="979293" cy="3633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0" numCol="1" spcCol="1270" anchor="t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Item 2</a:t>
          </a:r>
          <a:endParaRPr lang="en-US" sz="5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2.1</a:t>
          </a:r>
          <a:endParaRPr lang="en-US" sz="4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2.2</a:t>
          </a:r>
          <a:endParaRPr lang="en-US" sz="400" kern="1200" dirty="0"/>
        </a:p>
      </dsp:txBody>
      <dsp:txXfrm>
        <a:off x="1356961" y="675725"/>
        <a:ext cx="979293" cy="363317"/>
      </dsp:txXfrm>
    </dsp:sp>
    <dsp:sp modelId="{A63665F2-E700-42FB-96CE-1D0F5CE33C29}">
      <dsp:nvSpPr>
        <dsp:cNvPr id="0" name=""/>
        <dsp:cNvSpPr/>
      </dsp:nvSpPr>
      <dsp:spPr>
        <a:xfrm>
          <a:off x="279697" y="1136972"/>
          <a:ext cx="979293" cy="6747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769594-C302-402C-8882-D840B5CB00F9}">
      <dsp:nvSpPr>
        <dsp:cNvPr id="0" name=""/>
        <dsp:cNvSpPr/>
      </dsp:nvSpPr>
      <dsp:spPr>
        <a:xfrm>
          <a:off x="279697" y="1811705"/>
          <a:ext cx="979293" cy="3633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0" numCol="1" spcCol="1270" anchor="t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Item 3</a:t>
          </a:r>
          <a:endParaRPr lang="en-US" sz="5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3.1</a:t>
          </a:r>
          <a:endParaRPr lang="en-US" sz="4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3.2</a:t>
          </a:r>
          <a:endParaRPr lang="en-US" sz="4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3.3</a:t>
          </a:r>
          <a:endParaRPr lang="en-US" sz="400" kern="1200" dirty="0"/>
        </a:p>
      </dsp:txBody>
      <dsp:txXfrm>
        <a:off x="279697" y="1811705"/>
        <a:ext cx="979293" cy="363317"/>
      </dsp:txXfrm>
    </dsp:sp>
    <dsp:sp modelId="{35256287-A29B-4AA7-87FF-44494A5E949A}">
      <dsp:nvSpPr>
        <dsp:cNvPr id="0" name=""/>
        <dsp:cNvSpPr/>
      </dsp:nvSpPr>
      <dsp:spPr>
        <a:xfrm>
          <a:off x="1356961" y="1136972"/>
          <a:ext cx="979293" cy="6747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FE990B-ED8B-4F69-81EA-00FB6AC39620}">
      <dsp:nvSpPr>
        <dsp:cNvPr id="0" name=""/>
        <dsp:cNvSpPr/>
      </dsp:nvSpPr>
      <dsp:spPr>
        <a:xfrm>
          <a:off x="1356961" y="1811705"/>
          <a:ext cx="979293" cy="3633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0" numCol="1" spcCol="1270" anchor="t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Item 4</a:t>
          </a:r>
          <a:endParaRPr lang="en-US" sz="500" kern="1200" dirty="0"/>
        </a:p>
      </dsp:txBody>
      <dsp:txXfrm>
        <a:off x="1356961" y="1811705"/>
        <a:ext cx="979293" cy="363317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78588C-8450-4161-91DB-DD2B20584A50}">
      <dsp:nvSpPr>
        <dsp:cNvPr id="0" name=""/>
        <dsp:cNvSpPr/>
      </dsp:nvSpPr>
      <dsp:spPr>
        <a:xfrm>
          <a:off x="0" y="1784804"/>
          <a:ext cx="2615952" cy="3904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4</a:t>
          </a:r>
          <a:endParaRPr lang="en-US" sz="700" kern="1200" dirty="0"/>
        </a:p>
      </dsp:txBody>
      <dsp:txXfrm>
        <a:off x="0" y="1784804"/>
        <a:ext cx="2615952" cy="390471"/>
      </dsp:txXfrm>
    </dsp:sp>
    <dsp:sp modelId="{675B6BCD-7225-41BE-AD7F-A76A3D0AFAA3}">
      <dsp:nvSpPr>
        <dsp:cNvPr id="0" name=""/>
        <dsp:cNvSpPr/>
      </dsp:nvSpPr>
      <dsp:spPr>
        <a:xfrm rot="10800000">
          <a:off x="0" y="1190116"/>
          <a:ext cx="2615952" cy="60054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3</a:t>
          </a:r>
          <a:endParaRPr lang="en-US" sz="700" kern="1200" dirty="0"/>
        </a:p>
      </dsp:txBody>
      <dsp:txXfrm>
        <a:off x="0" y="1190116"/>
        <a:ext cx="2615952" cy="210791"/>
      </dsp:txXfrm>
    </dsp:sp>
    <dsp:sp modelId="{550998AF-46A3-4168-9E8D-9124F17568A2}">
      <dsp:nvSpPr>
        <dsp:cNvPr id="0" name=""/>
        <dsp:cNvSpPr/>
      </dsp:nvSpPr>
      <dsp:spPr>
        <a:xfrm>
          <a:off x="1277" y="1400907"/>
          <a:ext cx="871132" cy="1795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3.1</a:t>
          </a:r>
          <a:endParaRPr lang="en-US" sz="1000" kern="1200" dirty="0"/>
        </a:p>
      </dsp:txBody>
      <dsp:txXfrm>
        <a:off x="1277" y="1400907"/>
        <a:ext cx="871132" cy="179563"/>
      </dsp:txXfrm>
    </dsp:sp>
    <dsp:sp modelId="{6183876C-3E44-4737-AE70-BD13C0E8AA23}">
      <dsp:nvSpPr>
        <dsp:cNvPr id="0" name=""/>
        <dsp:cNvSpPr/>
      </dsp:nvSpPr>
      <dsp:spPr>
        <a:xfrm>
          <a:off x="872409" y="1400907"/>
          <a:ext cx="871132" cy="1795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3.2</a:t>
          </a:r>
          <a:endParaRPr lang="en-US" sz="1000" kern="1200" dirty="0"/>
        </a:p>
      </dsp:txBody>
      <dsp:txXfrm>
        <a:off x="872409" y="1400907"/>
        <a:ext cx="871132" cy="179563"/>
      </dsp:txXfrm>
    </dsp:sp>
    <dsp:sp modelId="{71F9F8DE-4A32-40C9-8BEE-0ACC1FA62F5F}">
      <dsp:nvSpPr>
        <dsp:cNvPr id="0" name=""/>
        <dsp:cNvSpPr/>
      </dsp:nvSpPr>
      <dsp:spPr>
        <a:xfrm>
          <a:off x="1743542" y="1400907"/>
          <a:ext cx="871132" cy="1795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3.3</a:t>
          </a:r>
          <a:endParaRPr lang="en-US" sz="1000" kern="1200" dirty="0"/>
        </a:p>
      </dsp:txBody>
      <dsp:txXfrm>
        <a:off x="1743542" y="1400907"/>
        <a:ext cx="871132" cy="179563"/>
      </dsp:txXfrm>
    </dsp:sp>
    <dsp:sp modelId="{E2195AFC-1F93-41A6-A750-9869625D5A2D}">
      <dsp:nvSpPr>
        <dsp:cNvPr id="0" name=""/>
        <dsp:cNvSpPr/>
      </dsp:nvSpPr>
      <dsp:spPr>
        <a:xfrm rot="10800000">
          <a:off x="0" y="595428"/>
          <a:ext cx="2615952" cy="60054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2</a:t>
          </a:r>
          <a:endParaRPr lang="en-US" sz="700" kern="1200" dirty="0"/>
        </a:p>
      </dsp:txBody>
      <dsp:txXfrm>
        <a:off x="0" y="595428"/>
        <a:ext cx="2615952" cy="210791"/>
      </dsp:txXfrm>
    </dsp:sp>
    <dsp:sp modelId="{8AC04919-D731-421A-A91A-4F321C57B11B}">
      <dsp:nvSpPr>
        <dsp:cNvPr id="0" name=""/>
        <dsp:cNvSpPr/>
      </dsp:nvSpPr>
      <dsp:spPr>
        <a:xfrm>
          <a:off x="0" y="806219"/>
          <a:ext cx="1307975" cy="1795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2.1</a:t>
          </a:r>
          <a:endParaRPr lang="en-US" sz="1000" kern="1200" dirty="0"/>
        </a:p>
      </dsp:txBody>
      <dsp:txXfrm>
        <a:off x="0" y="806219"/>
        <a:ext cx="1307975" cy="179563"/>
      </dsp:txXfrm>
    </dsp:sp>
    <dsp:sp modelId="{C528E69A-7046-478A-BFA8-8C9AC7B00554}">
      <dsp:nvSpPr>
        <dsp:cNvPr id="0" name=""/>
        <dsp:cNvSpPr/>
      </dsp:nvSpPr>
      <dsp:spPr>
        <a:xfrm>
          <a:off x="1307976" y="806219"/>
          <a:ext cx="1307975" cy="1795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2.2</a:t>
          </a:r>
          <a:endParaRPr lang="en-US" sz="1000" kern="1200" dirty="0"/>
        </a:p>
      </dsp:txBody>
      <dsp:txXfrm>
        <a:off x="1307976" y="806219"/>
        <a:ext cx="1307975" cy="179563"/>
      </dsp:txXfrm>
    </dsp:sp>
    <dsp:sp modelId="{3167024C-1530-4E37-889A-CB8BC0D630E5}">
      <dsp:nvSpPr>
        <dsp:cNvPr id="0" name=""/>
        <dsp:cNvSpPr/>
      </dsp:nvSpPr>
      <dsp:spPr>
        <a:xfrm rot="10800000">
          <a:off x="0" y="739"/>
          <a:ext cx="2615952" cy="60054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1</a:t>
          </a:r>
          <a:endParaRPr lang="en-US" sz="700" kern="1200" dirty="0"/>
        </a:p>
      </dsp:txBody>
      <dsp:txXfrm>
        <a:off x="0" y="739"/>
        <a:ext cx="2615952" cy="210791"/>
      </dsp:txXfrm>
    </dsp:sp>
    <dsp:sp modelId="{3CB640A5-5D2E-4DC0-BA4B-F4CED1E2818A}">
      <dsp:nvSpPr>
        <dsp:cNvPr id="0" name=""/>
        <dsp:cNvSpPr/>
      </dsp:nvSpPr>
      <dsp:spPr>
        <a:xfrm>
          <a:off x="0" y="211531"/>
          <a:ext cx="2615952" cy="1795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1.1</a:t>
          </a:r>
          <a:endParaRPr lang="en-US" sz="1000" kern="1200" dirty="0"/>
        </a:p>
      </dsp:txBody>
      <dsp:txXfrm>
        <a:off x="0" y="211531"/>
        <a:ext cx="2615952" cy="179563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343E03-6B79-4544-9298-C8D25D0186BF}">
      <dsp:nvSpPr>
        <dsp:cNvPr id="0" name=""/>
        <dsp:cNvSpPr/>
      </dsp:nvSpPr>
      <dsp:spPr>
        <a:xfrm>
          <a:off x="56766" y="0"/>
          <a:ext cx="2176016" cy="217601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E7D48C-3841-4113-A954-3CB2ECFFE715}">
      <dsp:nvSpPr>
        <dsp:cNvPr id="0" name=""/>
        <dsp:cNvSpPr/>
      </dsp:nvSpPr>
      <dsp:spPr>
        <a:xfrm>
          <a:off x="1144774" y="217814"/>
          <a:ext cx="1414410" cy="38675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Item 1</a:t>
          </a:r>
          <a:endParaRPr lang="en-US" sz="5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1.1</a:t>
          </a:r>
          <a:endParaRPr lang="en-US" sz="400" kern="1200" dirty="0"/>
        </a:p>
      </dsp:txBody>
      <dsp:txXfrm>
        <a:off x="1144774" y="217814"/>
        <a:ext cx="1414410" cy="386752"/>
      </dsp:txXfrm>
    </dsp:sp>
    <dsp:sp modelId="{4B3C1247-4541-4D05-9D4A-05A02B3BA387}">
      <dsp:nvSpPr>
        <dsp:cNvPr id="0" name=""/>
        <dsp:cNvSpPr/>
      </dsp:nvSpPr>
      <dsp:spPr>
        <a:xfrm>
          <a:off x="1144774" y="652911"/>
          <a:ext cx="1414410" cy="38675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Item 2</a:t>
          </a:r>
          <a:endParaRPr lang="en-US" sz="5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2.1</a:t>
          </a:r>
          <a:endParaRPr lang="en-US" sz="4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2.2</a:t>
          </a:r>
          <a:endParaRPr lang="en-US" sz="400" kern="1200" dirty="0"/>
        </a:p>
      </dsp:txBody>
      <dsp:txXfrm>
        <a:off x="1144774" y="652911"/>
        <a:ext cx="1414410" cy="386752"/>
      </dsp:txXfrm>
    </dsp:sp>
    <dsp:sp modelId="{680855B2-B087-48D3-8271-82F175A7B69C}">
      <dsp:nvSpPr>
        <dsp:cNvPr id="0" name=""/>
        <dsp:cNvSpPr/>
      </dsp:nvSpPr>
      <dsp:spPr>
        <a:xfrm>
          <a:off x="1144774" y="1088008"/>
          <a:ext cx="1414410" cy="38675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Item 3</a:t>
          </a:r>
          <a:endParaRPr lang="en-US" sz="5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3.1</a:t>
          </a:r>
          <a:endParaRPr lang="en-US" sz="4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3.2</a:t>
          </a:r>
          <a:endParaRPr lang="en-US" sz="4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" kern="1200" dirty="0" smtClean="0"/>
            <a:t>Item 3.3</a:t>
          </a:r>
          <a:endParaRPr lang="en-US" sz="400" kern="1200" dirty="0"/>
        </a:p>
      </dsp:txBody>
      <dsp:txXfrm>
        <a:off x="1144774" y="1088008"/>
        <a:ext cx="1414410" cy="386752"/>
      </dsp:txXfrm>
    </dsp:sp>
    <dsp:sp modelId="{9403F4E5-F0DF-460A-BC78-26C2A68D5079}">
      <dsp:nvSpPr>
        <dsp:cNvPr id="0" name=""/>
        <dsp:cNvSpPr/>
      </dsp:nvSpPr>
      <dsp:spPr>
        <a:xfrm>
          <a:off x="1144774" y="1523104"/>
          <a:ext cx="1414410" cy="38675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Item 4</a:t>
          </a:r>
          <a:endParaRPr lang="en-US" sz="500" kern="1200" dirty="0"/>
        </a:p>
      </dsp:txBody>
      <dsp:txXfrm>
        <a:off x="1144774" y="1523104"/>
        <a:ext cx="1414410" cy="386752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5D1E1B-3478-476C-BEA9-EC141E86B921}">
      <dsp:nvSpPr>
        <dsp:cNvPr id="0" name=""/>
        <dsp:cNvSpPr/>
      </dsp:nvSpPr>
      <dsp:spPr>
        <a:xfrm>
          <a:off x="0" y="303222"/>
          <a:ext cx="1569571" cy="156957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16DD4B-716A-4BF7-A99A-B04633EFF553}">
      <dsp:nvSpPr>
        <dsp:cNvPr id="0" name=""/>
        <dsp:cNvSpPr/>
      </dsp:nvSpPr>
      <dsp:spPr>
        <a:xfrm>
          <a:off x="784785" y="303222"/>
          <a:ext cx="1831166" cy="15695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Item 1</a:t>
          </a:r>
          <a:endParaRPr lang="en-US" sz="1500" kern="1200" dirty="0"/>
        </a:p>
      </dsp:txBody>
      <dsp:txXfrm>
        <a:off x="784785" y="303222"/>
        <a:ext cx="915583" cy="333533"/>
      </dsp:txXfrm>
    </dsp:sp>
    <dsp:sp modelId="{41FA3026-C88B-4A0A-85F3-98B20BFC87A1}">
      <dsp:nvSpPr>
        <dsp:cNvPr id="0" name=""/>
        <dsp:cNvSpPr/>
      </dsp:nvSpPr>
      <dsp:spPr>
        <a:xfrm>
          <a:off x="206006" y="636756"/>
          <a:ext cx="1157558" cy="115755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28A34F-B62A-44A6-8760-1C361CC2E823}">
      <dsp:nvSpPr>
        <dsp:cNvPr id="0" name=""/>
        <dsp:cNvSpPr/>
      </dsp:nvSpPr>
      <dsp:spPr>
        <a:xfrm>
          <a:off x="784785" y="636756"/>
          <a:ext cx="1831166" cy="11575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Item 2</a:t>
          </a:r>
          <a:endParaRPr lang="en-US" sz="1500" kern="1200" dirty="0"/>
        </a:p>
      </dsp:txBody>
      <dsp:txXfrm>
        <a:off x="784785" y="636756"/>
        <a:ext cx="915583" cy="333533"/>
      </dsp:txXfrm>
    </dsp:sp>
    <dsp:sp modelId="{0B52FEE1-875B-4B79-82E1-8D130546AA49}">
      <dsp:nvSpPr>
        <dsp:cNvPr id="0" name=""/>
        <dsp:cNvSpPr/>
      </dsp:nvSpPr>
      <dsp:spPr>
        <a:xfrm>
          <a:off x="412012" y="970290"/>
          <a:ext cx="745546" cy="74554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27516E-6BA1-4B1E-8957-9026816691C0}">
      <dsp:nvSpPr>
        <dsp:cNvPr id="0" name=""/>
        <dsp:cNvSpPr/>
      </dsp:nvSpPr>
      <dsp:spPr>
        <a:xfrm>
          <a:off x="784785" y="970290"/>
          <a:ext cx="1831166" cy="7455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Item 3</a:t>
          </a:r>
          <a:endParaRPr lang="en-US" sz="1500" kern="1200" dirty="0"/>
        </a:p>
      </dsp:txBody>
      <dsp:txXfrm>
        <a:off x="784785" y="970290"/>
        <a:ext cx="915583" cy="333533"/>
      </dsp:txXfrm>
    </dsp:sp>
    <dsp:sp modelId="{BF2D40BA-1596-41D7-A3A8-BDE2DF55DE94}">
      <dsp:nvSpPr>
        <dsp:cNvPr id="0" name=""/>
        <dsp:cNvSpPr/>
      </dsp:nvSpPr>
      <dsp:spPr>
        <a:xfrm>
          <a:off x="618018" y="1303824"/>
          <a:ext cx="333533" cy="33353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C5AC04-10FC-450C-B882-149A96A63B2F}">
      <dsp:nvSpPr>
        <dsp:cNvPr id="0" name=""/>
        <dsp:cNvSpPr/>
      </dsp:nvSpPr>
      <dsp:spPr>
        <a:xfrm>
          <a:off x="784785" y="1303824"/>
          <a:ext cx="1831166" cy="3335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Item 4</a:t>
          </a:r>
          <a:endParaRPr lang="en-US" sz="1500" kern="1200" dirty="0"/>
        </a:p>
      </dsp:txBody>
      <dsp:txXfrm>
        <a:off x="784785" y="1303824"/>
        <a:ext cx="915583" cy="333533"/>
      </dsp:txXfrm>
    </dsp:sp>
    <dsp:sp modelId="{E9203FE0-D32A-4F80-B2AE-6965F9D9296A}">
      <dsp:nvSpPr>
        <dsp:cNvPr id="0" name=""/>
        <dsp:cNvSpPr/>
      </dsp:nvSpPr>
      <dsp:spPr>
        <a:xfrm>
          <a:off x="1700368" y="303222"/>
          <a:ext cx="915583" cy="33353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1.1</a:t>
          </a:r>
          <a:endParaRPr lang="en-US" sz="600" kern="1200" dirty="0"/>
        </a:p>
      </dsp:txBody>
      <dsp:txXfrm>
        <a:off x="1700368" y="303222"/>
        <a:ext cx="915583" cy="333533"/>
      </dsp:txXfrm>
    </dsp:sp>
    <dsp:sp modelId="{C1C0F6E0-7DF8-453F-9A5A-AE0B0F3D0F53}">
      <dsp:nvSpPr>
        <dsp:cNvPr id="0" name=""/>
        <dsp:cNvSpPr/>
      </dsp:nvSpPr>
      <dsp:spPr>
        <a:xfrm>
          <a:off x="1700368" y="636756"/>
          <a:ext cx="915583" cy="33353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2.1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2.2</a:t>
          </a:r>
          <a:endParaRPr lang="en-US" sz="600" kern="1200" dirty="0"/>
        </a:p>
      </dsp:txBody>
      <dsp:txXfrm>
        <a:off x="1700368" y="636756"/>
        <a:ext cx="915583" cy="333533"/>
      </dsp:txXfrm>
    </dsp:sp>
    <dsp:sp modelId="{6D268EC9-676D-4709-8787-00D17E21328D}">
      <dsp:nvSpPr>
        <dsp:cNvPr id="0" name=""/>
        <dsp:cNvSpPr/>
      </dsp:nvSpPr>
      <dsp:spPr>
        <a:xfrm>
          <a:off x="1700368" y="970290"/>
          <a:ext cx="915583" cy="33353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3.1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3.2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Item 3.3</a:t>
          </a:r>
          <a:endParaRPr lang="en-US" sz="600" kern="1200" dirty="0"/>
        </a:p>
      </dsp:txBody>
      <dsp:txXfrm>
        <a:off x="1700368" y="970290"/>
        <a:ext cx="915583" cy="333533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E92C29-4BE8-49AA-BFEF-D7E63E70CD6D}">
      <dsp:nvSpPr>
        <dsp:cNvPr id="0" name=""/>
        <dsp:cNvSpPr/>
      </dsp:nvSpPr>
      <dsp:spPr>
        <a:xfrm>
          <a:off x="478" y="434259"/>
          <a:ext cx="550525" cy="2752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Item 1</a:t>
          </a:r>
          <a:endParaRPr lang="en-US" sz="1400" kern="1200" dirty="0"/>
        </a:p>
      </dsp:txBody>
      <dsp:txXfrm>
        <a:off x="478" y="434259"/>
        <a:ext cx="550525" cy="275262"/>
      </dsp:txXfrm>
    </dsp:sp>
    <dsp:sp modelId="{B6C63C81-8342-4EA6-A2FE-41169698973B}">
      <dsp:nvSpPr>
        <dsp:cNvPr id="0" name=""/>
        <dsp:cNvSpPr/>
      </dsp:nvSpPr>
      <dsp:spPr>
        <a:xfrm>
          <a:off x="9811" y="709522"/>
          <a:ext cx="91440" cy="2064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446"/>
              </a:lnTo>
              <a:lnTo>
                <a:pt x="100772" y="2064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5C6F5-0C2F-4EDA-8956-97330B047299}">
      <dsp:nvSpPr>
        <dsp:cNvPr id="0" name=""/>
        <dsp:cNvSpPr/>
      </dsp:nvSpPr>
      <dsp:spPr>
        <a:xfrm>
          <a:off x="110584" y="778337"/>
          <a:ext cx="440420" cy="275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Item 1.1</a:t>
          </a:r>
          <a:endParaRPr lang="en-US" sz="900" kern="1200" dirty="0"/>
        </a:p>
      </dsp:txBody>
      <dsp:txXfrm>
        <a:off x="110584" y="778337"/>
        <a:ext cx="440420" cy="275262"/>
      </dsp:txXfrm>
    </dsp:sp>
    <dsp:sp modelId="{F74A2E2A-69EC-4597-B8EF-CE9A22FB60E6}">
      <dsp:nvSpPr>
        <dsp:cNvPr id="0" name=""/>
        <dsp:cNvSpPr/>
      </dsp:nvSpPr>
      <dsp:spPr>
        <a:xfrm>
          <a:off x="688635" y="434259"/>
          <a:ext cx="550525" cy="2752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Item 2</a:t>
          </a:r>
          <a:endParaRPr lang="en-US" sz="1400" kern="1200" dirty="0"/>
        </a:p>
      </dsp:txBody>
      <dsp:txXfrm>
        <a:off x="688635" y="434259"/>
        <a:ext cx="550525" cy="275262"/>
      </dsp:txXfrm>
    </dsp:sp>
    <dsp:sp modelId="{0D860F2F-13A5-424A-AAAD-7E5461A32F32}">
      <dsp:nvSpPr>
        <dsp:cNvPr id="0" name=""/>
        <dsp:cNvSpPr/>
      </dsp:nvSpPr>
      <dsp:spPr>
        <a:xfrm>
          <a:off x="697967" y="709522"/>
          <a:ext cx="91440" cy="2064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446"/>
              </a:lnTo>
              <a:lnTo>
                <a:pt x="100772" y="2064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14BD9F-DEA0-46E8-A736-01D9A08C95DE}">
      <dsp:nvSpPr>
        <dsp:cNvPr id="0" name=""/>
        <dsp:cNvSpPr/>
      </dsp:nvSpPr>
      <dsp:spPr>
        <a:xfrm>
          <a:off x="798740" y="778337"/>
          <a:ext cx="440420" cy="275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Item 2.1</a:t>
          </a:r>
          <a:endParaRPr lang="en-US" sz="900" kern="1200" dirty="0"/>
        </a:p>
      </dsp:txBody>
      <dsp:txXfrm>
        <a:off x="798740" y="778337"/>
        <a:ext cx="440420" cy="275262"/>
      </dsp:txXfrm>
    </dsp:sp>
    <dsp:sp modelId="{A8CC9202-8BF8-4401-B36B-A1BDF55AF083}">
      <dsp:nvSpPr>
        <dsp:cNvPr id="0" name=""/>
        <dsp:cNvSpPr/>
      </dsp:nvSpPr>
      <dsp:spPr>
        <a:xfrm>
          <a:off x="697967" y="709522"/>
          <a:ext cx="91440" cy="5505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0525"/>
              </a:lnTo>
              <a:lnTo>
                <a:pt x="100772" y="5505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CA2795-745C-41D2-A9E3-573E6AB21843}">
      <dsp:nvSpPr>
        <dsp:cNvPr id="0" name=""/>
        <dsp:cNvSpPr/>
      </dsp:nvSpPr>
      <dsp:spPr>
        <a:xfrm>
          <a:off x="798740" y="1122415"/>
          <a:ext cx="440420" cy="275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Item 2.2</a:t>
          </a:r>
          <a:endParaRPr lang="en-US" sz="900" kern="1200" dirty="0"/>
        </a:p>
      </dsp:txBody>
      <dsp:txXfrm>
        <a:off x="798740" y="1122415"/>
        <a:ext cx="440420" cy="275262"/>
      </dsp:txXfrm>
    </dsp:sp>
    <dsp:sp modelId="{EF560F76-F73A-4CF9-BF8A-B7868D1BB45E}">
      <dsp:nvSpPr>
        <dsp:cNvPr id="0" name=""/>
        <dsp:cNvSpPr/>
      </dsp:nvSpPr>
      <dsp:spPr>
        <a:xfrm>
          <a:off x="1376791" y="434259"/>
          <a:ext cx="550525" cy="2752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Item 3</a:t>
          </a:r>
          <a:endParaRPr lang="en-US" sz="1400" kern="1200" dirty="0"/>
        </a:p>
      </dsp:txBody>
      <dsp:txXfrm>
        <a:off x="1376791" y="434259"/>
        <a:ext cx="550525" cy="275262"/>
      </dsp:txXfrm>
    </dsp:sp>
    <dsp:sp modelId="{2F03DBA5-1636-4DCF-B1C8-D6900DD797F7}">
      <dsp:nvSpPr>
        <dsp:cNvPr id="0" name=""/>
        <dsp:cNvSpPr/>
      </dsp:nvSpPr>
      <dsp:spPr>
        <a:xfrm>
          <a:off x="1386124" y="709522"/>
          <a:ext cx="91440" cy="2064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446"/>
              </a:lnTo>
              <a:lnTo>
                <a:pt x="100772" y="2064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9D721-8B1C-4684-9AC9-B0D1674731F4}">
      <dsp:nvSpPr>
        <dsp:cNvPr id="0" name=""/>
        <dsp:cNvSpPr/>
      </dsp:nvSpPr>
      <dsp:spPr>
        <a:xfrm>
          <a:off x="1486896" y="778337"/>
          <a:ext cx="440420" cy="275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Item 3.1</a:t>
          </a:r>
          <a:endParaRPr lang="en-US" sz="900" kern="1200" dirty="0"/>
        </a:p>
      </dsp:txBody>
      <dsp:txXfrm>
        <a:off x="1486896" y="778337"/>
        <a:ext cx="440420" cy="275262"/>
      </dsp:txXfrm>
    </dsp:sp>
    <dsp:sp modelId="{1F603E9C-C86D-432F-B53B-74C54A7B5702}">
      <dsp:nvSpPr>
        <dsp:cNvPr id="0" name=""/>
        <dsp:cNvSpPr/>
      </dsp:nvSpPr>
      <dsp:spPr>
        <a:xfrm>
          <a:off x="1386124" y="709522"/>
          <a:ext cx="91440" cy="5505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0525"/>
              </a:lnTo>
              <a:lnTo>
                <a:pt x="100772" y="5505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49A657-EACF-4E4D-BAE1-31193FB78AA2}">
      <dsp:nvSpPr>
        <dsp:cNvPr id="0" name=""/>
        <dsp:cNvSpPr/>
      </dsp:nvSpPr>
      <dsp:spPr>
        <a:xfrm>
          <a:off x="1486896" y="1122415"/>
          <a:ext cx="440420" cy="275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Item 3.2</a:t>
          </a:r>
          <a:endParaRPr lang="en-US" sz="900" kern="1200" dirty="0"/>
        </a:p>
      </dsp:txBody>
      <dsp:txXfrm>
        <a:off x="1486896" y="1122415"/>
        <a:ext cx="440420" cy="275262"/>
      </dsp:txXfrm>
    </dsp:sp>
    <dsp:sp modelId="{5E372377-B9D7-4B91-9B5D-93079D31AB38}">
      <dsp:nvSpPr>
        <dsp:cNvPr id="0" name=""/>
        <dsp:cNvSpPr/>
      </dsp:nvSpPr>
      <dsp:spPr>
        <a:xfrm>
          <a:off x="1386124" y="709522"/>
          <a:ext cx="91440" cy="8946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94603"/>
              </a:lnTo>
              <a:lnTo>
                <a:pt x="100772" y="8946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0BD5F5-21BA-4108-B939-0F09128E4699}">
      <dsp:nvSpPr>
        <dsp:cNvPr id="0" name=""/>
        <dsp:cNvSpPr/>
      </dsp:nvSpPr>
      <dsp:spPr>
        <a:xfrm>
          <a:off x="1486896" y="1466493"/>
          <a:ext cx="440420" cy="275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Item 3.3</a:t>
          </a:r>
          <a:endParaRPr lang="en-US" sz="900" kern="1200" dirty="0"/>
        </a:p>
      </dsp:txBody>
      <dsp:txXfrm>
        <a:off x="1486896" y="1466493"/>
        <a:ext cx="440420" cy="275262"/>
      </dsp:txXfrm>
    </dsp:sp>
    <dsp:sp modelId="{4C5C817F-9311-43F6-8285-9CE03C659F74}">
      <dsp:nvSpPr>
        <dsp:cNvPr id="0" name=""/>
        <dsp:cNvSpPr/>
      </dsp:nvSpPr>
      <dsp:spPr>
        <a:xfrm>
          <a:off x="2064947" y="434259"/>
          <a:ext cx="550525" cy="2752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Item 4</a:t>
          </a:r>
          <a:endParaRPr lang="en-US" sz="1400" kern="1200" dirty="0"/>
        </a:p>
      </dsp:txBody>
      <dsp:txXfrm>
        <a:off x="2064947" y="434259"/>
        <a:ext cx="550525" cy="275262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372F6B-2F98-431C-9593-5120B2DFE7AA}">
      <dsp:nvSpPr>
        <dsp:cNvPr id="0" name=""/>
        <dsp:cNvSpPr/>
      </dsp:nvSpPr>
      <dsp:spPr>
        <a:xfrm>
          <a:off x="265" y="717"/>
          <a:ext cx="337212" cy="1051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1</a:t>
          </a:r>
          <a:endParaRPr lang="en-US" sz="1000" kern="1200" dirty="0"/>
        </a:p>
      </dsp:txBody>
      <dsp:txXfrm>
        <a:off x="265" y="717"/>
        <a:ext cx="337212" cy="1051882"/>
      </dsp:txXfrm>
    </dsp:sp>
    <dsp:sp modelId="{ED7F3443-5A05-40C6-89A3-83C0C9E3A43F}">
      <dsp:nvSpPr>
        <dsp:cNvPr id="0" name=""/>
        <dsp:cNvSpPr/>
      </dsp:nvSpPr>
      <dsp:spPr>
        <a:xfrm>
          <a:off x="265" y="1123415"/>
          <a:ext cx="337212" cy="1051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1.1</a:t>
          </a:r>
          <a:endParaRPr lang="en-US" sz="1000" kern="1200" dirty="0"/>
        </a:p>
      </dsp:txBody>
      <dsp:txXfrm>
        <a:off x="265" y="1123415"/>
        <a:ext cx="337212" cy="1051882"/>
      </dsp:txXfrm>
    </dsp:sp>
    <dsp:sp modelId="{F6AF1520-02EA-4C72-8C34-45F075A1640B}">
      <dsp:nvSpPr>
        <dsp:cNvPr id="0" name=""/>
        <dsp:cNvSpPr/>
      </dsp:nvSpPr>
      <dsp:spPr>
        <a:xfrm>
          <a:off x="394129" y="717"/>
          <a:ext cx="702750" cy="1051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2</a:t>
          </a:r>
          <a:endParaRPr lang="en-US" sz="1000" kern="1200" dirty="0"/>
        </a:p>
      </dsp:txBody>
      <dsp:txXfrm>
        <a:off x="394129" y="717"/>
        <a:ext cx="702750" cy="1051882"/>
      </dsp:txXfrm>
    </dsp:sp>
    <dsp:sp modelId="{097BBECD-D346-4860-A3BF-8543DD60C065}">
      <dsp:nvSpPr>
        <dsp:cNvPr id="0" name=""/>
        <dsp:cNvSpPr/>
      </dsp:nvSpPr>
      <dsp:spPr>
        <a:xfrm>
          <a:off x="394129" y="1123415"/>
          <a:ext cx="337212" cy="1051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2.1</a:t>
          </a:r>
          <a:endParaRPr lang="en-US" sz="1000" kern="1200" dirty="0"/>
        </a:p>
      </dsp:txBody>
      <dsp:txXfrm>
        <a:off x="394129" y="1123415"/>
        <a:ext cx="337212" cy="1051882"/>
      </dsp:txXfrm>
    </dsp:sp>
    <dsp:sp modelId="{B2AD08B3-519B-4550-8AC4-86D533FBC276}">
      <dsp:nvSpPr>
        <dsp:cNvPr id="0" name=""/>
        <dsp:cNvSpPr/>
      </dsp:nvSpPr>
      <dsp:spPr>
        <a:xfrm>
          <a:off x="759668" y="1123415"/>
          <a:ext cx="337212" cy="1051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2.2</a:t>
          </a:r>
          <a:endParaRPr lang="en-US" sz="1000" kern="1200" dirty="0"/>
        </a:p>
      </dsp:txBody>
      <dsp:txXfrm>
        <a:off x="759668" y="1123415"/>
        <a:ext cx="337212" cy="1051882"/>
      </dsp:txXfrm>
    </dsp:sp>
    <dsp:sp modelId="{822B7293-B58B-4E3F-9C36-11BB0EFAD338}">
      <dsp:nvSpPr>
        <dsp:cNvPr id="0" name=""/>
        <dsp:cNvSpPr/>
      </dsp:nvSpPr>
      <dsp:spPr>
        <a:xfrm>
          <a:off x="1153532" y="717"/>
          <a:ext cx="1068289" cy="1051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3</a:t>
          </a:r>
          <a:endParaRPr lang="en-US" sz="1000" kern="1200" dirty="0"/>
        </a:p>
      </dsp:txBody>
      <dsp:txXfrm>
        <a:off x="1153532" y="717"/>
        <a:ext cx="1068289" cy="1051882"/>
      </dsp:txXfrm>
    </dsp:sp>
    <dsp:sp modelId="{634169AA-D735-407E-8568-9C459A3D24D1}">
      <dsp:nvSpPr>
        <dsp:cNvPr id="0" name=""/>
        <dsp:cNvSpPr/>
      </dsp:nvSpPr>
      <dsp:spPr>
        <a:xfrm>
          <a:off x="1153532" y="1123415"/>
          <a:ext cx="337212" cy="1051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3.1</a:t>
          </a:r>
          <a:endParaRPr lang="en-US" sz="1000" kern="1200" dirty="0"/>
        </a:p>
      </dsp:txBody>
      <dsp:txXfrm>
        <a:off x="1153532" y="1123415"/>
        <a:ext cx="337212" cy="1051882"/>
      </dsp:txXfrm>
    </dsp:sp>
    <dsp:sp modelId="{01CCBF23-37DE-4FAE-9289-1D48CEFC70FC}">
      <dsp:nvSpPr>
        <dsp:cNvPr id="0" name=""/>
        <dsp:cNvSpPr/>
      </dsp:nvSpPr>
      <dsp:spPr>
        <a:xfrm>
          <a:off x="1519071" y="1123415"/>
          <a:ext cx="337212" cy="1051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3.2</a:t>
          </a:r>
          <a:endParaRPr lang="en-US" sz="1000" kern="1200" dirty="0"/>
        </a:p>
      </dsp:txBody>
      <dsp:txXfrm>
        <a:off x="1519071" y="1123415"/>
        <a:ext cx="337212" cy="1051882"/>
      </dsp:txXfrm>
    </dsp:sp>
    <dsp:sp modelId="{0BCD200A-A29F-445E-AD84-6DB09BE8E3A5}">
      <dsp:nvSpPr>
        <dsp:cNvPr id="0" name=""/>
        <dsp:cNvSpPr/>
      </dsp:nvSpPr>
      <dsp:spPr>
        <a:xfrm>
          <a:off x="1884609" y="1123415"/>
          <a:ext cx="337212" cy="1051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3.3</a:t>
          </a:r>
          <a:endParaRPr lang="en-US" sz="1000" kern="1200" dirty="0"/>
        </a:p>
      </dsp:txBody>
      <dsp:txXfrm>
        <a:off x="1884609" y="1123415"/>
        <a:ext cx="337212" cy="1051882"/>
      </dsp:txXfrm>
    </dsp:sp>
    <dsp:sp modelId="{01E79E99-CB25-4D93-A012-3F68E0060CC2}">
      <dsp:nvSpPr>
        <dsp:cNvPr id="0" name=""/>
        <dsp:cNvSpPr/>
      </dsp:nvSpPr>
      <dsp:spPr>
        <a:xfrm>
          <a:off x="2278473" y="717"/>
          <a:ext cx="337212" cy="1051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4</a:t>
          </a:r>
          <a:endParaRPr lang="en-US" sz="1000" kern="1200" dirty="0"/>
        </a:p>
      </dsp:txBody>
      <dsp:txXfrm>
        <a:off x="2278473" y="717"/>
        <a:ext cx="337212" cy="105188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22DB3B-82B0-43A6-82E7-87E6177F3705}">
      <dsp:nvSpPr>
        <dsp:cNvPr id="0" name=""/>
        <dsp:cNvSpPr/>
      </dsp:nvSpPr>
      <dsp:spPr>
        <a:xfrm>
          <a:off x="0" y="21778"/>
          <a:ext cx="2615952" cy="287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1</a:t>
          </a:r>
          <a:endParaRPr lang="en-US" sz="1200" kern="1200" dirty="0"/>
        </a:p>
      </dsp:txBody>
      <dsp:txXfrm>
        <a:off x="0" y="21778"/>
        <a:ext cx="2615952" cy="287819"/>
      </dsp:txXfrm>
    </dsp:sp>
    <dsp:sp modelId="{06EE4403-0574-43EE-8FFE-1AB25D7E439D}">
      <dsp:nvSpPr>
        <dsp:cNvPr id="0" name=""/>
        <dsp:cNvSpPr/>
      </dsp:nvSpPr>
      <dsp:spPr>
        <a:xfrm>
          <a:off x="0" y="309598"/>
          <a:ext cx="2615952" cy="198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056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Item 1.1</a:t>
          </a:r>
          <a:endParaRPr lang="en-US" sz="900" kern="1200" dirty="0"/>
        </a:p>
      </dsp:txBody>
      <dsp:txXfrm>
        <a:off x="0" y="309598"/>
        <a:ext cx="2615952" cy="198720"/>
      </dsp:txXfrm>
    </dsp:sp>
    <dsp:sp modelId="{5A465A8A-31B3-49E1-9BDB-2BAE701B3B92}">
      <dsp:nvSpPr>
        <dsp:cNvPr id="0" name=""/>
        <dsp:cNvSpPr/>
      </dsp:nvSpPr>
      <dsp:spPr>
        <a:xfrm>
          <a:off x="0" y="508318"/>
          <a:ext cx="2615952" cy="287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2</a:t>
          </a:r>
          <a:endParaRPr lang="en-US" sz="1200" kern="1200" dirty="0"/>
        </a:p>
      </dsp:txBody>
      <dsp:txXfrm>
        <a:off x="0" y="508318"/>
        <a:ext cx="2615952" cy="287819"/>
      </dsp:txXfrm>
    </dsp:sp>
    <dsp:sp modelId="{7E76FEB1-7A60-4E7C-849E-68112C4D12B1}">
      <dsp:nvSpPr>
        <dsp:cNvPr id="0" name=""/>
        <dsp:cNvSpPr/>
      </dsp:nvSpPr>
      <dsp:spPr>
        <a:xfrm>
          <a:off x="0" y="796138"/>
          <a:ext cx="2615952" cy="310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056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Item 2.1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Item 2.2</a:t>
          </a:r>
          <a:endParaRPr lang="en-US" sz="900" kern="1200" dirty="0"/>
        </a:p>
      </dsp:txBody>
      <dsp:txXfrm>
        <a:off x="0" y="796138"/>
        <a:ext cx="2615952" cy="310500"/>
      </dsp:txXfrm>
    </dsp:sp>
    <dsp:sp modelId="{9F7EC408-CAE1-4E44-B682-1F25AAD95D95}">
      <dsp:nvSpPr>
        <dsp:cNvPr id="0" name=""/>
        <dsp:cNvSpPr/>
      </dsp:nvSpPr>
      <dsp:spPr>
        <a:xfrm>
          <a:off x="0" y="1106638"/>
          <a:ext cx="2615952" cy="287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3</a:t>
          </a:r>
          <a:endParaRPr lang="en-US" sz="1200" kern="1200" dirty="0"/>
        </a:p>
      </dsp:txBody>
      <dsp:txXfrm>
        <a:off x="0" y="1106638"/>
        <a:ext cx="2615952" cy="287819"/>
      </dsp:txXfrm>
    </dsp:sp>
    <dsp:sp modelId="{9BDA3B3F-D03F-4F48-91A9-9F1C7BF26666}">
      <dsp:nvSpPr>
        <dsp:cNvPr id="0" name=""/>
        <dsp:cNvSpPr/>
      </dsp:nvSpPr>
      <dsp:spPr>
        <a:xfrm>
          <a:off x="0" y="1394458"/>
          <a:ext cx="2615952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056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Item 3.1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Item 3.2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Item 3.3</a:t>
          </a:r>
          <a:endParaRPr lang="en-US" sz="900" kern="1200" dirty="0"/>
        </a:p>
      </dsp:txBody>
      <dsp:txXfrm>
        <a:off x="0" y="1394458"/>
        <a:ext cx="2615952" cy="471960"/>
      </dsp:txXfrm>
    </dsp:sp>
    <dsp:sp modelId="{1FFA9B01-4D2A-4155-ADDC-5CD40253B231}">
      <dsp:nvSpPr>
        <dsp:cNvPr id="0" name=""/>
        <dsp:cNvSpPr/>
      </dsp:nvSpPr>
      <dsp:spPr>
        <a:xfrm>
          <a:off x="0" y="1866418"/>
          <a:ext cx="2615952" cy="287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Item 4</a:t>
          </a:r>
          <a:endParaRPr lang="en-US" sz="1200" kern="1200" dirty="0"/>
        </a:p>
      </dsp:txBody>
      <dsp:txXfrm>
        <a:off x="0" y="1866418"/>
        <a:ext cx="2615952" cy="28781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1BCC9D-0755-40A6-9BAC-F0DE30416DB9}">
      <dsp:nvSpPr>
        <dsp:cNvPr id="0" name=""/>
        <dsp:cNvSpPr/>
      </dsp:nvSpPr>
      <dsp:spPr>
        <a:xfrm>
          <a:off x="0" y="222388"/>
          <a:ext cx="2615952" cy="297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027" tIns="145796" rIns="203027" bIns="49784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1.1</a:t>
          </a:r>
          <a:endParaRPr lang="en-US" sz="700" kern="1200" dirty="0"/>
        </a:p>
      </dsp:txBody>
      <dsp:txXfrm>
        <a:off x="0" y="222388"/>
        <a:ext cx="2615952" cy="297675"/>
      </dsp:txXfrm>
    </dsp:sp>
    <dsp:sp modelId="{AF32A6F5-FFDC-439B-AB32-2F9265814B3D}">
      <dsp:nvSpPr>
        <dsp:cNvPr id="0" name=""/>
        <dsp:cNvSpPr/>
      </dsp:nvSpPr>
      <dsp:spPr>
        <a:xfrm>
          <a:off x="130797" y="119068"/>
          <a:ext cx="1831166" cy="206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214" tIns="0" rIns="69214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1</a:t>
          </a:r>
          <a:endParaRPr lang="en-US" sz="700" kern="1200" dirty="0"/>
        </a:p>
      </dsp:txBody>
      <dsp:txXfrm>
        <a:off x="130797" y="119068"/>
        <a:ext cx="1831166" cy="206640"/>
      </dsp:txXfrm>
    </dsp:sp>
    <dsp:sp modelId="{5704CFA0-61A7-40A9-BD6D-4247BB545EF2}">
      <dsp:nvSpPr>
        <dsp:cNvPr id="0" name=""/>
        <dsp:cNvSpPr/>
      </dsp:nvSpPr>
      <dsp:spPr>
        <a:xfrm>
          <a:off x="0" y="661183"/>
          <a:ext cx="2615952" cy="407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027" tIns="145796" rIns="203027" bIns="49784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2.1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2.2</a:t>
          </a:r>
          <a:endParaRPr lang="en-US" sz="700" kern="1200" dirty="0"/>
        </a:p>
      </dsp:txBody>
      <dsp:txXfrm>
        <a:off x="0" y="661183"/>
        <a:ext cx="2615952" cy="407925"/>
      </dsp:txXfrm>
    </dsp:sp>
    <dsp:sp modelId="{753AEE94-FED0-49BA-A9D2-21C76471E51C}">
      <dsp:nvSpPr>
        <dsp:cNvPr id="0" name=""/>
        <dsp:cNvSpPr/>
      </dsp:nvSpPr>
      <dsp:spPr>
        <a:xfrm>
          <a:off x="130797" y="557863"/>
          <a:ext cx="1831166" cy="206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214" tIns="0" rIns="69214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2</a:t>
          </a:r>
          <a:endParaRPr lang="en-US" sz="700" kern="1200" dirty="0"/>
        </a:p>
      </dsp:txBody>
      <dsp:txXfrm>
        <a:off x="130797" y="557863"/>
        <a:ext cx="1831166" cy="206640"/>
      </dsp:txXfrm>
    </dsp:sp>
    <dsp:sp modelId="{A45D8C57-3D51-4854-9135-F8EDBAB03664}">
      <dsp:nvSpPr>
        <dsp:cNvPr id="0" name=""/>
        <dsp:cNvSpPr/>
      </dsp:nvSpPr>
      <dsp:spPr>
        <a:xfrm>
          <a:off x="0" y="1210228"/>
          <a:ext cx="261595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027" tIns="145796" rIns="203027" bIns="49784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3.1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3.2</a:t>
          </a:r>
          <a:endParaRPr lang="en-US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Item 3.3</a:t>
          </a:r>
          <a:endParaRPr lang="en-US" sz="700" kern="1200" dirty="0"/>
        </a:p>
      </dsp:txBody>
      <dsp:txXfrm>
        <a:off x="0" y="1210228"/>
        <a:ext cx="2615952" cy="529200"/>
      </dsp:txXfrm>
    </dsp:sp>
    <dsp:sp modelId="{2F777E94-8047-44BD-B572-11585DCA1906}">
      <dsp:nvSpPr>
        <dsp:cNvPr id="0" name=""/>
        <dsp:cNvSpPr/>
      </dsp:nvSpPr>
      <dsp:spPr>
        <a:xfrm>
          <a:off x="130797" y="1106908"/>
          <a:ext cx="1831166" cy="206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214" tIns="0" rIns="69214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3</a:t>
          </a:r>
          <a:endParaRPr lang="en-US" sz="700" kern="1200" dirty="0"/>
        </a:p>
      </dsp:txBody>
      <dsp:txXfrm>
        <a:off x="130797" y="1106908"/>
        <a:ext cx="1831166" cy="206640"/>
      </dsp:txXfrm>
    </dsp:sp>
    <dsp:sp modelId="{AD1A0F94-010E-425A-8643-D8C9F911DF1A}">
      <dsp:nvSpPr>
        <dsp:cNvPr id="0" name=""/>
        <dsp:cNvSpPr/>
      </dsp:nvSpPr>
      <dsp:spPr>
        <a:xfrm>
          <a:off x="0" y="1880548"/>
          <a:ext cx="2615952" cy="17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1DE788-E5EA-4EF6-B014-A1CAFBCEF5F9}">
      <dsp:nvSpPr>
        <dsp:cNvPr id="0" name=""/>
        <dsp:cNvSpPr/>
      </dsp:nvSpPr>
      <dsp:spPr>
        <a:xfrm>
          <a:off x="130797" y="1777228"/>
          <a:ext cx="1831166" cy="206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214" tIns="0" rIns="69214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4</a:t>
          </a:r>
          <a:endParaRPr lang="en-US" sz="700" kern="1200" dirty="0"/>
        </a:p>
      </dsp:txBody>
      <dsp:txXfrm>
        <a:off x="130797" y="1777228"/>
        <a:ext cx="1831166" cy="20664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ECF1EB-A7C8-4491-AA92-5A923AAC1C7D}">
      <dsp:nvSpPr>
        <dsp:cNvPr id="0" name=""/>
        <dsp:cNvSpPr/>
      </dsp:nvSpPr>
      <dsp:spPr>
        <a:xfrm>
          <a:off x="983" y="458257"/>
          <a:ext cx="591399" cy="2365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1</a:t>
          </a:r>
          <a:endParaRPr lang="en-US" sz="1000" kern="1200" dirty="0"/>
        </a:p>
      </dsp:txBody>
      <dsp:txXfrm>
        <a:off x="983" y="458257"/>
        <a:ext cx="591399" cy="236559"/>
      </dsp:txXfrm>
    </dsp:sp>
    <dsp:sp modelId="{54CC914A-6563-427E-9857-FE0504AFD021}">
      <dsp:nvSpPr>
        <dsp:cNvPr id="0" name=""/>
        <dsp:cNvSpPr/>
      </dsp:nvSpPr>
      <dsp:spPr>
        <a:xfrm>
          <a:off x="983" y="694817"/>
          <a:ext cx="591399" cy="102294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1.1</a:t>
          </a:r>
          <a:endParaRPr lang="en-US" sz="1000" kern="1200" dirty="0"/>
        </a:p>
      </dsp:txBody>
      <dsp:txXfrm>
        <a:off x="983" y="694817"/>
        <a:ext cx="591399" cy="1022941"/>
      </dsp:txXfrm>
    </dsp:sp>
    <dsp:sp modelId="{D0D5A2AA-DE56-491C-913E-6614843AC933}">
      <dsp:nvSpPr>
        <dsp:cNvPr id="0" name=""/>
        <dsp:cNvSpPr/>
      </dsp:nvSpPr>
      <dsp:spPr>
        <a:xfrm>
          <a:off x="675178" y="458257"/>
          <a:ext cx="591399" cy="2365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2</a:t>
          </a:r>
          <a:endParaRPr lang="en-US" sz="1000" kern="1200" dirty="0"/>
        </a:p>
      </dsp:txBody>
      <dsp:txXfrm>
        <a:off x="675178" y="458257"/>
        <a:ext cx="591399" cy="236559"/>
      </dsp:txXfrm>
    </dsp:sp>
    <dsp:sp modelId="{63CE67B6-DDC6-4BD8-9DE8-FD5FBD0652C5}">
      <dsp:nvSpPr>
        <dsp:cNvPr id="0" name=""/>
        <dsp:cNvSpPr/>
      </dsp:nvSpPr>
      <dsp:spPr>
        <a:xfrm>
          <a:off x="675178" y="694817"/>
          <a:ext cx="591399" cy="102294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2.1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2.2</a:t>
          </a:r>
          <a:endParaRPr lang="en-US" sz="1000" kern="1200" dirty="0"/>
        </a:p>
      </dsp:txBody>
      <dsp:txXfrm>
        <a:off x="675178" y="694817"/>
        <a:ext cx="591399" cy="1022941"/>
      </dsp:txXfrm>
    </dsp:sp>
    <dsp:sp modelId="{3DBECB47-0FB8-4B53-84FE-A059750F0D7C}">
      <dsp:nvSpPr>
        <dsp:cNvPr id="0" name=""/>
        <dsp:cNvSpPr/>
      </dsp:nvSpPr>
      <dsp:spPr>
        <a:xfrm>
          <a:off x="1349373" y="458257"/>
          <a:ext cx="591399" cy="2365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3</a:t>
          </a:r>
          <a:endParaRPr lang="en-US" sz="1000" kern="1200" dirty="0"/>
        </a:p>
      </dsp:txBody>
      <dsp:txXfrm>
        <a:off x="1349373" y="458257"/>
        <a:ext cx="591399" cy="236559"/>
      </dsp:txXfrm>
    </dsp:sp>
    <dsp:sp modelId="{5A67B3CC-055A-440B-AA17-CF2145A04751}">
      <dsp:nvSpPr>
        <dsp:cNvPr id="0" name=""/>
        <dsp:cNvSpPr/>
      </dsp:nvSpPr>
      <dsp:spPr>
        <a:xfrm>
          <a:off x="1349373" y="694817"/>
          <a:ext cx="591399" cy="102294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3.1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3.2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Item 3.3</a:t>
          </a:r>
          <a:endParaRPr lang="en-US" sz="1000" kern="1200" dirty="0"/>
        </a:p>
      </dsp:txBody>
      <dsp:txXfrm>
        <a:off x="1349373" y="694817"/>
        <a:ext cx="591399" cy="1022941"/>
      </dsp:txXfrm>
    </dsp:sp>
    <dsp:sp modelId="{0D86B266-64A0-40FF-927B-5BDD37449379}">
      <dsp:nvSpPr>
        <dsp:cNvPr id="0" name=""/>
        <dsp:cNvSpPr/>
      </dsp:nvSpPr>
      <dsp:spPr>
        <a:xfrm>
          <a:off x="2023569" y="458257"/>
          <a:ext cx="591399" cy="2365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Item 4</a:t>
          </a:r>
          <a:endParaRPr lang="en-US" sz="1000" kern="1200" dirty="0"/>
        </a:p>
      </dsp:txBody>
      <dsp:txXfrm>
        <a:off x="2023569" y="458257"/>
        <a:ext cx="591399" cy="236559"/>
      </dsp:txXfrm>
    </dsp:sp>
    <dsp:sp modelId="{21FB09A6-11C3-4DC1-A99E-D2B3234C9759}">
      <dsp:nvSpPr>
        <dsp:cNvPr id="0" name=""/>
        <dsp:cNvSpPr/>
      </dsp:nvSpPr>
      <dsp:spPr>
        <a:xfrm>
          <a:off x="2023569" y="694817"/>
          <a:ext cx="591399" cy="102294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B68772-B827-443C-A117-8347D7B889ED}">
      <dsp:nvSpPr>
        <dsp:cNvPr id="0" name=""/>
        <dsp:cNvSpPr/>
      </dsp:nvSpPr>
      <dsp:spPr>
        <a:xfrm rot="16200000">
          <a:off x="-786328" y="1102989"/>
          <a:ext cx="1697292" cy="936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78" bIns="0" numCol="1" spcCol="1270" anchor="t" anchorCtr="0">
          <a:noAutofit/>
        </a:bodyPr>
        <a:lstStyle/>
        <a:p>
          <a:pPr lvl="0" algn="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1</a:t>
          </a:r>
          <a:endParaRPr lang="en-US" sz="600" kern="1200" dirty="0"/>
        </a:p>
      </dsp:txBody>
      <dsp:txXfrm rot="16200000">
        <a:off x="-786328" y="1102989"/>
        <a:ext cx="1697292" cy="93631"/>
      </dsp:txXfrm>
    </dsp:sp>
    <dsp:sp modelId="{5F62BEB6-7317-4F9B-8C1D-F25924CBCD50}">
      <dsp:nvSpPr>
        <dsp:cNvPr id="0" name=""/>
        <dsp:cNvSpPr/>
      </dsp:nvSpPr>
      <dsp:spPr>
        <a:xfrm>
          <a:off x="109133" y="301158"/>
          <a:ext cx="466386" cy="16972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2578" rIns="85344" bIns="85344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1.1</a:t>
          </a:r>
          <a:endParaRPr lang="en-US" sz="900" kern="1200" dirty="0"/>
        </a:p>
      </dsp:txBody>
      <dsp:txXfrm>
        <a:off x="109133" y="301158"/>
        <a:ext cx="466386" cy="1697292"/>
      </dsp:txXfrm>
    </dsp:sp>
    <dsp:sp modelId="{626C6AC4-E262-4CA8-9976-0C9BEDB8C789}">
      <dsp:nvSpPr>
        <dsp:cNvPr id="0" name=""/>
        <dsp:cNvSpPr/>
      </dsp:nvSpPr>
      <dsp:spPr>
        <a:xfrm>
          <a:off x="15501" y="177564"/>
          <a:ext cx="187263" cy="1872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4882C9-EC6E-4287-8AD3-ABD33F406E13}">
      <dsp:nvSpPr>
        <dsp:cNvPr id="0" name=""/>
        <dsp:cNvSpPr/>
      </dsp:nvSpPr>
      <dsp:spPr>
        <a:xfrm rot="16200000">
          <a:off x="-111351" y="1102989"/>
          <a:ext cx="1697292" cy="936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78" bIns="0" numCol="1" spcCol="1270" anchor="t" anchorCtr="0">
          <a:noAutofit/>
        </a:bodyPr>
        <a:lstStyle/>
        <a:p>
          <a:pPr lvl="0" algn="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2</a:t>
          </a:r>
          <a:endParaRPr lang="en-US" sz="600" kern="1200" dirty="0"/>
        </a:p>
      </dsp:txBody>
      <dsp:txXfrm rot="16200000">
        <a:off x="-111351" y="1102989"/>
        <a:ext cx="1697292" cy="93631"/>
      </dsp:txXfrm>
    </dsp:sp>
    <dsp:sp modelId="{7B5118DC-3F2B-4146-9688-249A1799B3A0}">
      <dsp:nvSpPr>
        <dsp:cNvPr id="0" name=""/>
        <dsp:cNvSpPr/>
      </dsp:nvSpPr>
      <dsp:spPr>
        <a:xfrm>
          <a:off x="784110" y="301158"/>
          <a:ext cx="466386" cy="16972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2578" rIns="85344" bIns="85344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2.1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2.2</a:t>
          </a:r>
          <a:endParaRPr lang="en-US" sz="900" kern="1200" dirty="0"/>
        </a:p>
      </dsp:txBody>
      <dsp:txXfrm>
        <a:off x="784110" y="301158"/>
        <a:ext cx="466386" cy="1697292"/>
      </dsp:txXfrm>
    </dsp:sp>
    <dsp:sp modelId="{B4A17947-F3AB-4E50-8EC3-60ADF647EDE2}">
      <dsp:nvSpPr>
        <dsp:cNvPr id="0" name=""/>
        <dsp:cNvSpPr/>
      </dsp:nvSpPr>
      <dsp:spPr>
        <a:xfrm>
          <a:off x="690478" y="177564"/>
          <a:ext cx="187263" cy="1872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3C4781-1EE1-4010-B828-1D4314706CDE}">
      <dsp:nvSpPr>
        <dsp:cNvPr id="0" name=""/>
        <dsp:cNvSpPr/>
      </dsp:nvSpPr>
      <dsp:spPr>
        <a:xfrm rot="16200000">
          <a:off x="563625" y="1102989"/>
          <a:ext cx="1697292" cy="936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78" bIns="0" numCol="1" spcCol="1270" anchor="t" anchorCtr="0">
          <a:noAutofit/>
        </a:bodyPr>
        <a:lstStyle/>
        <a:p>
          <a:pPr lvl="0" algn="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3</a:t>
          </a:r>
          <a:endParaRPr lang="en-US" sz="600" kern="1200" dirty="0"/>
        </a:p>
      </dsp:txBody>
      <dsp:txXfrm rot="16200000">
        <a:off x="563625" y="1102989"/>
        <a:ext cx="1697292" cy="93631"/>
      </dsp:txXfrm>
    </dsp:sp>
    <dsp:sp modelId="{A2DF5CDF-E15E-43BF-80F7-1E41E6FB0903}">
      <dsp:nvSpPr>
        <dsp:cNvPr id="0" name=""/>
        <dsp:cNvSpPr/>
      </dsp:nvSpPr>
      <dsp:spPr>
        <a:xfrm>
          <a:off x="1459087" y="301158"/>
          <a:ext cx="466386" cy="16972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2578" rIns="85344" bIns="85344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3.1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3.2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Item 3.3</a:t>
          </a:r>
          <a:endParaRPr lang="en-US" sz="900" kern="1200" dirty="0"/>
        </a:p>
      </dsp:txBody>
      <dsp:txXfrm>
        <a:off x="1459087" y="301158"/>
        <a:ext cx="466386" cy="1697292"/>
      </dsp:txXfrm>
    </dsp:sp>
    <dsp:sp modelId="{F0F67156-9D58-45C5-9849-73D018D531E8}">
      <dsp:nvSpPr>
        <dsp:cNvPr id="0" name=""/>
        <dsp:cNvSpPr/>
      </dsp:nvSpPr>
      <dsp:spPr>
        <a:xfrm>
          <a:off x="1365455" y="177564"/>
          <a:ext cx="187263" cy="1872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8D96AA-1ECE-4B36-89AC-3A4ACFA16528}">
      <dsp:nvSpPr>
        <dsp:cNvPr id="0" name=""/>
        <dsp:cNvSpPr/>
      </dsp:nvSpPr>
      <dsp:spPr>
        <a:xfrm rot="16200000">
          <a:off x="1238602" y="1102989"/>
          <a:ext cx="1697292" cy="936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78" bIns="0" numCol="1" spcCol="1270" anchor="t" anchorCtr="0">
          <a:noAutofit/>
        </a:bodyPr>
        <a:lstStyle/>
        <a:p>
          <a:pPr lvl="0" algn="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4</a:t>
          </a:r>
          <a:endParaRPr lang="en-US" sz="600" kern="1200" dirty="0"/>
        </a:p>
      </dsp:txBody>
      <dsp:txXfrm rot="16200000">
        <a:off x="1238602" y="1102989"/>
        <a:ext cx="1697292" cy="93631"/>
      </dsp:txXfrm>
    </dsp:sp>
    <dsp:sp modelId="{6C483902-CEE2-43EE-852F-8F7F44FB6E82}">
      <dsp:nvSpPr>
        <dsp:cNvPr id="0" name=""/>
        <dsp:cNvSpPr/>
      </dsp:nvSpPr>
      <dsp:spPr>
        <a:xfrm>
          <a:off x="2134064" y="301158"/>
          <a:ext cx="466386" cy="16972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AC6A2-5584-405C-8A49-90BE6D66B8F4}">
      <dsp:nvSpPr>
        <dsp:cNvPr id="0" name=""/>
        <dsp:cNvSpPr/>
      </dsp:nvSpPr>
      <dsp:spPr>
        <a:xfrm>
          <a:off x="2040432" y="177564"/>
          <a:ext cx="187263" cy="1872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3B74E4-67EC-40DF-8035-03936B23EBDB}">
      <dsp:nvSpPr>
        <dsp:cNvPr id="0" name=""/>
        <dsp:cNvSpPr/>
      </dsp:nvSpPr>
      <dsp:spPr>
        <a:xfrm>
          <a:off x="316853" y="1573"/>
          <a:ext cx="880318" cy="65713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Item 1.1</a:t>
          </a:r>
          <a:endParaRPr lang="en-US" sz="1200" kern="1200" dirty="0"/>
        </a:p>
      </dsp:txBody>
      <dsp:txXfrm>
        <a:off x="316853" y="1573"/>
        <a:ext cx="880318" cy="657138"/>
      </dsp:txXfrm>
    </dsp:sp>
    <dsp:sp modelId="{E831A9A0-0C04-4673-BEF6-62BF5A3CBA4F}">
      <dsp:nvSpPr>
        <dsp:cNvPr id="0" name=""/>
        <dsp:cNvSpPr/>
      </dsp:nvSpPr>
      <dsp:spPr>
        <a:xfrm>
          <a:off x="316853" y="658712"/>
          <a:ext cx="880318" cy="2825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Item 1</a:t>
          </a:r>
          <a:endParaRPr lang="en-US" sz="1600" kern="1200" dirty="0"/>
        </a:p>
      </dsp:txBody>
      <dsp:txXfrm>
        <a:off x="316853" y="658712"/>
        <a:ext cx="619942" cy="282569"/>
      </dsp:txXfrm>
    </dsp:sp>
    <dsp:sp modelId="{8C34BF54-D058-4F87-A072-18ADAC3E298A}">
      <dsp:nvSpPr>
        <dsp:cNvPr id="0" name=""/>
        <dsp:cNvSpPr/>
      </dsp:nvSpPr>
      <dsp:spPr>
        <a:xfrm>
          <a:off x="961698" y="703596"/>
          <a:ext cx="308111" cy="30811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7D1038-D432-4857-992C-2B47F15A31B6}">
      <dsp:nvSpPr>
        <dsp:cNvPr id="0" name=""/>
        <dsp:cNvSpPr/>
      </dsp:nvSpPr>
      <dsp:spPr>
        <a:xfrm>
          <a:off x="1346142" y="1573"/>
          <a:ext cx="880318" cy="65713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Item 2.1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Item 2.2</a:t>
          </a:r>
          <a:endParaRPr lang="en-US" sz="1200" kern="1200" dirty="0"/>
        </a:p>
      </dsp:txBody>
      <dsp:txXfrm>
        <a:off x="1346142" y="1573"/>
        <a:ext cx="880318" cy="657138"/>
      </dsp:txXfrm>
    </dsp:sp>
    <dsp:sp modelId="{C602955A-7B6D-45F0-8109-49709F1835B8}">
      <dsp:nvSpPr>
        <dsp:cNvPr id="0" name=""/>
        <dsp:cNvSpPr/>
      </dsp:nvSpPr>
      <dsp:spPr>
        <a:xfrm>
          <a:off x="1346142" y="658712"/>
          <a:ext cx="880318" cy="2825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Item 2</a:t>
          </a:r>
          <a:endParaRPr lang="en-US" sz="1600" kern="1200" dirty="0"/>
        </a:p>
      </dsp:txBody>
      <dsp:txXfrm>
        <a:off x="1346142" y="658712"/>
        <a:ext cx="619942" cy="282569"/>
      </dsp:txXfrm>
    </dsp:sp>
    <dsp:sp modelId="{C23AFCE3-57F0-4502-88B6-13D72E83EC49}">
      <dsp:nvSpPr>
        <dsp:cNvPr id="0" name=""/>
        <dsp:cNvSpPr/>
      </dsp:nvSpPr>
      <dsp:spPr>
        <a:xfrm>
          <a:off x="1990987" y="703596"/>
          <a:ext cx="308111" cy="30811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53E72D-CC8D-4B9C-BBD1-AC71A66B16B2}">
      <dsp:nvSpPr>
        <dsp:cNvPr id="0" name=""/>
        <dsp:cNvSpPr/>
      </dsp:nvSpPr>
      <dsp:spPr>
        <a:xfrm>
          <a:off x="316853" y="1164308"/>
          <a:ext cx="880318" cy="65713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Item 3.1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Item 3.2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Item 3.3</a:t>
          </a:r>
          <a:endParaRPr lang="en-US" sz="1200" kern="1200" dirty="0"/>
        </a:p>
      </dsp:txBody>
      <dsp:txXfrm>
        <a:off x="316853" y="1164308"/>
        <a:ext cx="880318" cy="657138"/>
      </dsp:txXfrm>
    </dsp:sp>
    <dsp:sp modelId="{06A9C426-F2FD-4B7C-8956-02F7EA881077}">
      <dsp:nvSpPr>
        <dsp:cNvPr id="0" name=""/>
        <dsp:cNvSpPr/>
      </dsp:nvSpPr>
      <dsp:spPr>
        <a:xfrm>
          <a:off x="316853" y="1821447"/>
          <a:ext cx="880318" cy="2825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Item 3</a:t>
          </a:r>
          <a:endParaRPr lang="en-US" sz="1600" kern="1200" dirty="0"/>
        </a:p>
      </dsp:txBody>
      <dsp:txXfrm>
        <a:off x="316853" y="1821447"/>
        <a:ext cx="619942" cy="282569"/>
      </dsp:txXfrm>
    </dsp:sp>
    <dsp:sp modelId="{C387EA82-A6D3-4104-9011-AEA3F05655FD}">
      <dsp:nvSpPr>
        <dsp:cNvPr id="0" name=""/>
        <dsp:cNvSpPr/>
      </dsp:nvSpPr>
      <dsp:spPr>
        <a:xfrm>
          <a:off x="961698" y="1866331"/>
          <a:ext cx="308111" cy="30811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DA5110-1FDE-446D-9092-D22AF174E198}">
      <dsp:nvSpPr>
        <dsp:cNvPr id="0" name=""/>
        <dsp:cNvSpPr/>
      </dsp:nvSpPr>
      <dsp:spPr>
        <a:xfrm>
          <a:off x="1346142" y="1164308"/>
          <a:ext cx="880318" cy="65713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3E3F4E-DD0C-4FB5-801A-9C38BD0CF316}">
      <dsp:nvSpPr>
        <dsp:cNvPr id="0" name=""/>
        <dsp:cNvSpPr/>
      </dsp:nvSpPr>
      <dsp:spPr>
        <a:xfrm>
          <a:off x="1346142" y="1821447"/>
          <a:ext cx="880318" cy="2825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Item 4</a:t>
          </a:r>
          <a:endParaRPr lang="en-US" sz="1600" kern="1200" dirty="0"/>
        </a:p>
      </dsp:txBody>
      <dsp:txXfrm>
        <a:off x="1346142" y="1821447"/>
        <a:ext cx="619942" cy="282569"/>
      </dsp:txXfrm>
    </dsp:sp>
    <dsp:sp modelId="{BB187DA8-8188-4926-BD0D-9D8110F9393D}">
      <dsp:nvSpPr>
        <dsp:cNvPr id="0" name=""/>
        <dsp:cNvSpPr/>
      </dsp:nvSpPr>
      <dsp:spPr>
        <a:xfrm>
          <a:off x="1990987" y="1866331"/>
          <a:ext cx="308111" cy="30811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09AE6C-CB51-4943-A9AC-8B65BC1B9460}">
      <dsp:nvSpPr>
        <dsp:cNvPr id="0" name=""/>
        <dsp:cNvSpPr/>
      </dsp:nvSpPr>
      <dsp:spPr>
        <a:xfrm>
          <a:off x="214749" y="741175"/>
          <a:ext cx="399960" cy="2667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2672" rIns="42672" bIns="42672" numCol="1" spcCol="1270" anchor="ctr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1.1</a:t>
          </a:r>
          <a:endParaRPr lang="en-US" sz="600" kern="1200" dirty="0"/>
        </a:p>
      </dsp:txBody>
      <dsp:txXfrm>
        <a:off x="278743" y="741175"/>
        <a:ext cx="335967" cy="266773"/>
      </dsp:txXfrm>
    </dsp:sp>
    <dsp:sp modelId="{3B61F99D-CD7F-457E-913A-C33F3B995DDD}">
      <dsp:nvSpPr>
        <dsp:cNvPr id="0" name=""/>
        <dsp:cNvSpPr/>
      </dsp:nvSpPr>
      <dsp:spPr>
        <a:xfrm>
          <a:off x="1436" y="634518"/>
          <a:ext cx="266640" cy="266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1</a:t>
          </a:r>
          <a:endParaRPr lang="en-US" sz="600" kern="1200" dirty="0"/>
        </a:p>
      </dsp:txBody>
      <dsp:txXfrm>
        <a:off x="1436" y="634518"/>
        <a:ext cx="266640" cy="266640"/>
      </dsp:txXfrm>
    </dsp:sp>
    <dsp:sp modelId="{EA403762-06CB-426C-9BCB-76549BCC19F2}">
      <dsp:nvSpPr>
        <dsp:cNvPr id="0" name=""/>
        <dsp:cNvSpPr/>
      </dsp:nvSpPr>
      <dsp:spPr>
        <a:xfrm>
          <a:off x="881351" y="741175"/>
          <a:ext cx="399960" cy="2667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2672" rIns="42672" bIns="42672" numCol="1" spcCol="1270" anchor="ctr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2.1</a:t>
          </a:r>
          <a:endParaRPr lang="en-US" sz="600" kern="1200" dirty="0"/>
        </a:p>
      </dsp:txBody>
      <dsp:txXfrm>
        <a:off x="945344" y="741175"/>
        <a:ext cx="335967" cy="266773"/>
      </dsp:txXfrm>
    </dsp:sp>
    <dsp:sp modelId="{A1E1E3E4-9237-4577-8AD5-795DB6541EEB}">
      <dsp:nvSpPr>
        <dsp:cNvPr id="0" name=""/>
        <dsp:cNvSpPr/>
      </dsp:nvSpPr>
      <dsp:spPr>
        <a:xfrm>
          <a:off x="881351" y="1007949"/>
          <a:ext cx="399960" cy="2667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2672" rIns="42672" bIns="42672" numCol="1" spcCol="1270" anchor="ctr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2.2</a:t>
          </a:r>
          <a:endParaRPr lang="en-US" sz="600" kern="1200" dirty="0"/>
        </a:p>
      </dsp:txBody>
      <dsp:txXfrm>
        <a:off x="945344" y="1007949"/>
        <a:ext cx="335967" cy="266773"/>
      </dsp:txXfrm>
    </dsp:sp>
    <dsp:sp modelId="{839D2905-776C-4CC4-B97B-B94566FA382C}">
      <dsp:nvSpPr>
        <dsp:cNvPr id="0" name=""/>
        <dsp:cNvSpPr/>
      </dsp:nvSpPr>
      <dsp:spPr>
        <a:xfrm>
          <a:off x="668038" y="634518"/>
          <a:ext cx="266640" cy="266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2</a:t>
          </a:r>
          <a:endParaRPr lang="en-US" sz="600" kern="1200" dirty="0"/>
        </a:p>
      </dsp:txBody>
      <dsp:txXfrm>
        <a:off x="668038" y="634518"/>
        <a:ext cx="266640" cy="266640"/>
      </dsp:txXfrm>
    </dsp:sp>
    <dsp:sp modelId="{E8D6B58B-7427-4B61-84E8-6FD7B6E4E623}">
      <dsp:nvSpPr>
        <dsp:cNvPr id="0" name=""/>
        <dsp:cNvSpPr/>
      </dsp:nvSpPr>
      <dsp:spPr>
        <a:xfrm>
          <a:off x="1547952" y="741175"/>
          <a:ext cx="399960" cy="2667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2672" rIns="42672" bIns="42672" numCol="1" spcCol="1270" anchor="ctr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3.1</a:t>
          </a:r>
          <a:endParaRPr lang="en-US" sz="600" kern="1200" dirty="0"/>
        </a:p>
      </dsp:txBody>
      <dsp:txXfrm>
        <a:off x="1611946" y="741175"/>
        <a:ext cx="335967" cy="266773"/>
      </dsp:txXfrm>
    </dsp:sp>
    <dsp:sp modelId="{7294E681-5F32-46D8-8E0E-D439EDDFD3FB}">
      <dsp:nvSpPr>
        <dsp:cNvPr id="0" name=""/>
        <dsp:cNvSpPr/>
      </dsp:nvSpPr>
      <dsp:spPr>
        <a:xfrm>
          <a:off x="1547952" y="1007949"/>
          <a:ext cx="399960" cy="2667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2672" rIns="42672" bIns="42672" numCol="1" spcCol="1270" anchor="ctr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3.2</a:t>
          </a:r>
          <a:endParaRPr lang="en-US" sz="600" kern="1200" dirty="0"/>
        </a:p>
      </dsp:txBody>
      <dsp:txXfrm>
        <a:off x="1611946" y="1007949"/>
        <a:ext cx="335967" cy="266773"/>
      </dsp:txXfrm>
    </dsp:sp>
    <dsp:sp modelId="{C613AC7C-2F2C-43EC-AC22-BD2F6B8CB369}">
      <dsp:nvSpPr>
        <dsp:cNvPr id="0" name=""/>
        <dsp:cNvSpPr/>
      </dsp:nvSpPr>
      <dsp:spPr>
        <a:xfrm>
          <a:off x="1547952" y="1274723"/>
          <a:ext cx="399960" cy="2667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2672" rIns="42672" bIns="42672" numCol="1" spcCol="1270" anchor="ctr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3.3</a:t>
          </a:r>
          <a:endParaRPr lang="en-US" sz="600" kern="1200" dirty="0"/>
        </a:p>
      </dsp:txBody>
      <dsp:txXfrm>
        <a:off x="1611946" y="1274723"/>
        <a:ext cx="335967" cy="266773"/>
      </dsp:txXfrm>
    </dsp:sp>
    <dsp:sp modelId="{C63F9C57-E005-4FEF-88DB-05722D2852DF}">
      <dsp:nvSpPr>
        <dsp:cNvPr id="0" name=""/>
        <dsp:cNvSpPr/>
      </dsp:nvSpPr>
      <dsp:spPr>
        <a:xfrm>
          <a:off x="1334640" y="634518"/>
          <a:ext cx="266640" cy="266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3</a:t>
          </a:r>
          <a:endParaRPr lang="en-US" sz="600" kern="1200" dirty="0"/>
        </a:p>
      </dsp:txBody>
      <dsp:txXfrm>
        <a:off x="1334640" y="634518"/>
        <a:ext cx="266640" cy="266640"/>
      </dsp:txXfrm>
    </dsp:sp>
    <dsp:sp modelId="{B8B329B3-92C2-4D9D-AC82-C5B0DF73DBD2}">
      <dsp:nvSpPr>
        <dsp:cNvPr id="0" name=""/>
        <dsp:cNvSpPr/>
      </dsp:nvSpPr>
      <dsp:spPr>
        <a:xfrm>
          <a:off x="2214554" y="741175"/>
          <a:ext cx="399960" cy="2667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2F4598-96DE-4099-BB58-F3018CBA16E2}">
      <dsp:nvSpPr>
        <dsp:cNvPr id="0" name=""/>
        <dsp:cNvSpPr/>
      </dsp:nvSpPr>
      <dsp:spPr>
        <a:xfrm>
          <a:off x="2001241" y="634518"/>
          <a:ext cx="266640" cy="266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Item 4</a:t>
          </a:r>
          <a:endParaRPr lang="en-US" sz="600" kern="1200" dirty="0"/>
        </a:p>
      </dsp:txBody>
      <dsp:txXfrm>
        <a:off x="2001241" y="634518"/>
        <a:ext cx="266640" cy="26664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2FD150-A54E-4EF9-9029-EE2DE26B9186}">
      <dsp:nvSpPr>
        <dsp:cNvPr id="0" name=""/>
        <dsp:cNvSpPr/>
      </dsp:nvSpPr>
      <dsp:spPr>
        <a:xfrm>
          <a:off x="1058" y="705961"/>
          <a:ext cx="636744" cy="76409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4003" rIns="31115" bIns="0" numCol="1" spcCol="1270" anchor="t" anchorCtr="0">
          <a:noAutofit/>
        </a:bodyPr>
        <a:lstStyle/>
        <a:p>
          <a:pPr lvl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1</a:t>
          </a:r>
          <a:endParaRPr lang="en-US" sz="700" kern="1200" dirty="0"/>
        </a:p>
      </dsp:txBody>
      <dsp:txXfrm rot="16200000">
        <a:off x="-248545" y="955565"/>
        <a:ext cx="626556" cy="127348"/>
      </dsp:txXfrm>
    </dsp:sp>
    <dsp:sp modelId="{38F20B59-1A1A-444C-B3E2-59C611065C94}">
      <dsp:nvSpPr>
        <dsp:cNvPr id="0" name=""/>
        <dsp:cNvSpPr/>
      </dsp:nvSpPr>
      <dsp:spPr>
        <a:xfrm>
          <a:off x="128407" y="705961"/>
          <a:ext cx="474374" cy="76409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Item 1.1</a:t>
          </a:r>
          <a:endParaRPr lang="en-US" sz="1100" kern="1200" dirty="0"/>
        </a:p>
      </dsp:txBody>
      <dsp:txXfrm>
        <a:off x="128407" y="705961"/>
        <a:ext cx="474374" cy="764093"/>
      </dsp:txXfrm>
    </dsp:sp>
    <dsp:sp modelId="{325D70EE-1FE6-4109-B6E9-6BD93ED2303E}">
      <dsp:nvSpPr>
        <dsp:cNvPr id="0" name=""/>
        <dsp:cNvSpPr/>
      </dsp:nvSpPr>
      <dsp:spPr>
        <a:xfrm>
          <a:off x="660088" y="705961"/>
          <a:ext cx="636744" cy="76409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4003" rIns="31115" bIns="0" numCol="1" spcCol="1270" anchor="t" anchorCtr="0">
          <a:noAutofit/>
        </a:bodyPr>
        <a:lstStyle/>
        <a:p>
          <a:pPr lvl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2</a:t>
          </a:r>
          <a:endParaRPr lang="en-US" sz="700" kern="1200" dirty="0"/>
        </a:p>
      </dsp:txBody>
      <dsp:txXfrm rot="16200000">
        <a:off x="410485" y="955565"/>
        <a:ext cx="626556" cy="127348"/>
      </dsp:txXfrm>
    </dsp:sp>
    <dsp:sp modelId="{13096AEE-DCCB-4ADC-B0DE-9A5DB0AAB39C}">
      <dsp:nvSpPr>
        <dsp:cNvPr id="0" name=""/>
        <dsp:cNvSpPr/>
      </dsp:nvSpPr>
      <dsp:spPr>
        <a:xfrm rot="5400000">
          <a:off x="607106" y="1313480"/>
          <a:ext cx="112332" cy="9551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C44586-D972-426D-A51C-1D896D6DBAB8}">
      <dsp:nvSpPr>
        <dsp:cNvPr id="0" name=""/>
        <dsp:cNvSpPr/>
      </dsp:nvSpPr>
      <dsp:spPr>
        <a:xfrm>
          <a:off x="787437" y="705961"/>
          <a:ext cx="474374" cy="76409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Item 2.1</a:t>
          </a:r>
          <a:endParaRPr lang="en-US" sz="1100" kern="1200" dirty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Item 2.2</a:t>
          </a:r>
          <a:endParaRPr lang="en-US" sz="1100" kern="1200" dirty="0"/>
        </a:p>
      </dsp:txBody>
      <dsp:txXfrm>
        <a:off x="787437" y="705961"/>
        <a:ext cx="474374" cy="764093"/>
      </dsp:txXfrm>
    </dsp:sp>
    <dsp:sp modelId="{39DC39C7-E3B6-46BE-B1DB-434CD73EE5F0}">
      <dsp:nvSpPr>
        <dsp:cNvPr id="0" name=""/>
        <dsp:cNvSpPr/>
      </dsp:nvSpPr>
      <dsp:spPr>
        <a:xfrm>
          <a:off x="1319119" y="705961"/>
          <a:ext cx="636744" cy="76409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4003" rIns="31115" bIns="0" numCol="1" spcCol="1270" anchor="t" anchorCtr="0">
          <a:noAutofit/>
        </a:bodyPr>
        <a:lstStyle/>
        <a:p>
          <a:pPr lvl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3</a:t>
          </a:r>
          <a:endParaRPr lang="en-US" sz="700" kern="1200" dirty="0"/>
        </a:p>
      </dsp:txBody>
      <dsp:txXfrm rot="16200000">
        <a:off x="1069515" y="955565"/>
        <a:ext cx="626556" cy="127348"/>
      </dsp:txXfrm>
    </dsp:sp>
    <dsp:sp modelId="{05F50EAF-C836-4CBA-9388-CBF536BE1929}">
      <dsp:nvSpPr>
        <dsp:cNvPr id="0" name=""/>
        <dsp:cNvSpPr/>
      </dsp:nvSpPr>
      <dsp:spPr>
        <a:xfrm rot="5400000">
          <a:off x="1266136" y="1313480"/>
          <a:ext cx="112332" cy="9551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419F66-FFC3-4DBC-9E65-CE95F5E6ECEF}">
      <dsp:nvSpPr>
        <dsp:cNvPr id="0" name=""/>
        <dsp:cNvSpPr/>
      </dsp:nvSpPr>
      <dsp:spPr>
        <a:xfrm>
          <a:off x="1446467" y="705961"/>
          <a:ext cx="474374" cy="76409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Item 3.1</a:t>
          </a:r>
          <a:endParaRPr lang="en-US" sz="1100" kern="1200" dirty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Item 3.2</a:t>
          </a:r>
          <a:endParaRPr lang="en-US" sz="1100" kern="1200" dirty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Item 3.3</a:t>
          </a:r>
          <a:endParaRPr lang="en-US" sz="1100" kern="1200" dirty="0"/>
        </a:p>
      </dsp:txBody>
      <dsp:txXfrm>
        <a:off x="1446467" y="705961"/>
        <a:ext cx="474374" cy="764093"/>
      </dsp:txXfrm>
    </dsp:sp>
    <dsp:sp modelId="{7D8BFE8F-FABE-4B58-AF61-F0307EEB3D79}">
      <dsp:nvSpPr>
        <dsp:cNvPr id="0" name=""/>
        <dsp:cNvSpPr/>
      </dsp:nvSpPr>
      <dsp:spPr>
        <a:xfrm>
          <a:off x="1978149" y="705961"/>
          <a:ext cx="636744" cy="76409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4003" rIns="31115" bIns="0" numCol="1" spcCol="1270" anchor="t" anchorCtr="0">
          <a:noAutofit/>
        </a:bodyPr>
        <a:lstStyle/>
        <a:p>
          <a:pPr lvl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Item 4</a:t>
          </a:r>
          <a:endParaRPr lang="en-US" sz="700" kern="1200" dirty="0"/>
        </a:p>
      </dsp:txBody>
      <dsp:txXfrm rot="16200000">
        <a:off x="1728545" y="955565"/>
        <a:ext cx="626556" cy="127348"/>
      </dsp:txXfrm>
    </dsp:sp>
    <dsp:sp modelId="{C50584DF-6DA5-4525-B67D-10978513BCE0}">
      <dsp:nvSpPr>
        <dsp:cNvPr id="0" name=""/>
        <dsp:cNvSpPr/>
      </dsp:nvSpPr>
      <dsp:spPr>
        <a:xfrm rot="5400000">
          <a:off x="1925166" y="1313480"/>
          <a:ext cx="112332" cy="9551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FDD69-2A34-4BE3-841E-3723739ACAF0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59222-E8ED-4E2B-BECB-A9B9D17D860A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9" Type="http://schemas.openxmlformats.org/officeDocument/2006/relationships/diagramQuickStyle" Target="../diagrams/quickStyle8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34" Type="http://schemas.openxmlformats.org/officeDocument/2006/relationships/diagramQuickStyle" Target="../diagrams/quickStyle7.xml"/><Relationship Id="rId42" Type="http://schemas.openxmlformats.org/officeDocument/2006/relationships/diagramData" Target="../diagrams/data9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33" Type="http://schemas.openxmlformats.org/officeDocument/2006/relationships/diagramLayout" Target="../diagrams/layout7.xml"/><Relationship Id="rId38" Type="http://schemas.openxmlformats.org/officeDocument/2006/relationships/diagramLayout" Target="../diagrams/layout8.xml"/><Relationship Id="rId46" Type="http://schemas.microsoft.com/office/2007/relationships/diagramDrawing" Target="../diagrams/drawing9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41" Type="http://schemas.microsoft.com/office/2007/relationships/diagramDrawing" Target="../diagrams/drawing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32" Type="http://schemas.openxmlformats.org/officeDocument/2006/relationships/diagramData" Target="../diagrams/data7.xml"/><Relationship Id="rId37" Type="http://schemas.openxmlformats.org/officeDocument/2006/relationships/diagramData" Target="../diagrams/data8.xml"/><Relationship Id="rId40" Type="http://schemas.openxmlformats.org/officeDocument/2006/relationships/diagramColors" Target="../diagrams/colors8.xml"/><Relationship Id="rId45" Type="http://schemas.openxmlformats.org/officeDocument/2006/relationships/diagramColors" Target="../diagrams/colors9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36" Type="http://schemas.microsoft.com/office/2007/relationships/diagramDrawing" Target="../diagrams/drawing7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4" Type="http://schemas.openxmlformats.org/officeDocument/2006/relationships/diagramQuickStyle" Target="../diagrams/quickStyle9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Relationship Id="rId35" Type="http://schemas.openxmlformats.org/officeDocument/2006/relationships/diagramColors" Target="../diagrams/colors7.xml"/><Relationship Id="rId43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diagramLayout" Target="../diagrams/layout12.xml"/><Relationship Id="rId18" Type="http://schemas.openxmlformats.org/officeDocument/2006/relationships/diagramLayout" Target="../diagrams/layout13.xml"/><Relationship Id="rId26" Type="http://schemas.microsoft.com/office/2007/relationships/diagramDrawing" Target="../diagrams/drawing14.xml"/><Relationship Id="rId39" Type="http://schemas.openxmlformats.org/officeDocument/2006/relationships/diagramQuickStyle" Target="../diagrams/quickStyle17.xml"/><Relationship Id="rId3" Type="http://schemas.openxmlformats.org/officeDocument/2006/relationships/diagramLayout" Target="../diagrams/layout10.xml"/><Relationship Id="rId21" Type="http://schemas.microsoft.com/office/2007/relationships/diagramDrawing" Target="../diagrams/drawing13.xml"/><Relationship Id="rId34" Type="http://schemas.openxmlformats.org/officeDocument/2006/relationships/diagramQuickStyle" Target="../diagrams/quickStyle16.xml"/><Relationship Id="rId42" Type="http://schemas.openxmlformats.org/officeDocument/2006/relationships/diagramData" Target="../diagrams/data18.xml"/><Relationship Id="rId7" Type="http://schemas.openxmlformats.org/officeDocument/2006/relationships/diagramData" Target="../diagrams/data11.xml"/><Relationship Id="rId12" Type="http://schemas.openxmlformats.org/officeDocument/2006/relationships/diagramData" Target="../diagrams/data12.xml"/><Relationship Id="rId17" Type="http://schemas.openxmlformats.org/officeDocument/2006/relationships/diagramData" Target="../diagrams/data13.xml"/><Relationship Id="rId25" Type="http://schemas.openxmlformats.org/officeDocument/2006/relationships/diagramColors" Target="../diagrams/colors14.xml"/><Relationship Id="rId33" Type="http://schemas.openxmlformats.org/officeDocument/2006/relationships/diagramLayout" Target="../diagrams/layout16.xml"/><Relationship Id="rId38" Type="http://schemas.openxmlformats.org/officeDocument/2006/relationships/diagramLayout" Target="../diagrams/layout17.xml"/><Relationship Id="rId46" Type="http://schemas.microsoft.com/office/2007/relationships/diagramDrawing" Target="../diagrams/drawing18.xml"/><Relationship Id="rId2" Type="http://schemas.openxmlformats.org/officeDocument/2006/relationships/diagramData" Target="../diagrams/data10.xml"/><Relationship Id="rId16" Type="http://schemas.microsoft.com/office/2007/relationships/diagramDrawing" Target="../diagrams/drawing12.xml"/><Relationship Id="rId20" Type="http://schemas.openxmlformats.org/officeDocument/2006/relationships/diagramColors" Target="../diagrams/colors13.xml"/><Relationship Id="rId29" Type="http://schemas.openxmlformats.org/officeDocument/2006/relationships/diagramQuickStyle" Target="../diagrams/quickStyle15.xml"/><Relationship Id="rId41" Type="http://schemas.microsoft.com/office/2007/relationships/diagramDrawing" Target="../diagrams/drawing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24" Type="http://schemas.openxmlformats.org/officeDocument/2006/relationships/diagramQuickStyle" Target="../diagrams/quickStyle14.xml"/><Relationship Id="rId32" Type="http://schemas.openxmlformats.org/officeDocument/2006/relationships/diagramData" Target="../diagrams/data16.xml"/><Relationship Id="rId37" Type="http://schemas.openxmlformats.org/officeDocument/2006/relationships/diagramData" Target="../diagrams/data17.xml"/><Relationship Id="rId40" Type="http://schemas.openxmlformats.org/officeDocument/2006/relationships/diagramColors" Target="../diagrams/colors17.xml"/><Relationship Id="rId45" Type="http://schemas.openxmlformats.org/officeDocument/2006/relationships/diagramColors" Target="../diagrams/colors18.xml"/><Relationship Id="rId5" Type="http://schemas.openxmlformats.org/officeDocument/2006/relationships/diagramColors" Target="../diagrams/colors10.xml"/><Relationship Id="rId15" Type="http://schemas.openxmlformats.org/officeDocument/2006/relationships/diagramColors" Target="../diagrams/colors12.xml"/><Relationship Id="rId23" Type="http://schemas.openxmlformats.org/officeDocument/2006/relationships/diagramLayout" Target="../diagrams/layout14.xml"/><Relationship Id="rId28" Type="http://schemas.openxmlformats.org/officeDocument/2006/relationships/diagramLayout" Target="../diagrams/layout15.xml"/><Relationship Id="rId36" Type="http://schemas.microsoft.com/office/2007/relationships/diagramDrawing" Target="../diagrams/drawing16.xml"/><Relationship Id="rId10" Type="http://schemas.openxmlformats.org/officeDocument/2006/relationships/diagramColors" Target="../diagrams/colors11.xml"/><Relationship Id="rId19" Type="http://schemas.openxmlformats.org/officeDocument/2006/relationships/diagramQuickStyle" Target="../diagrams/quickStyle13.xml"/><Relationship Id="rId31" Type="http://schemas.microsoft.com/office/2007/relationships/diagramDrawing" Target="../diagrams/drawing15.xml"/><Relationship Id="rId44" Type="http://schemas.openxmlformats.org/officeDocument/2006/relationships/diagramQuickStyle" Target="../diagrams/quickStyle18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diagramQuickStyle" Target="../diagrams/quickStyle12.xml"/><Relationship Id="rId22" Type="http://schemas.openxmlformats.org/officeDocument/2006/relationships/diagramData" Target="../diagrams/data14.xml"/><Relationship Id="rId27" Type="http://schemas.openxmlformats.org/officeDocument/2006/relationships/diagramData" Target="../diagrams/data15.xml"/><Relationship Id="rId30" Type="http://schemas.openxmlformats.org/officeDocument/2006/relationships/diagramColors" Target="../diagrams/colors15.xml"/><Relationship Id="rId35" Type="http://schemas.openxmlformats.org/officeDocument/2006/relationships/diagramColors" Target="../diagrams/colors16.xml"/><Relationship Id="rId43" Type="http://schemas.openxmlformats.org/officeDocument/2006/relationships/diagramLayout" Target="../diagrams/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13" Type="http://schemas.openxmlformats.org/officeDocument/2006/relationships/diagramLayout" Target="../diagrams/layout21.xml"/><Relationship Id="rId18" Type="http://schemas.openxmlformats.org/officeDocument/2006/relationships/diagramLayout" Target="../diagrams/layout22.xml"/><Relationship Id="rId26" Type="http://schemas.microsoft.com/office/2007/relationships/diagramDrawing" Target="../diagrams/drawing23.xml"/><Relationship Id="rId3" Type="http://schemas.openxmlformats.org/officeDocument/2006/relationships/diagramLayout" Target="../diagrams/layout19.xml"/><Relationship Id="rId21" Type="http://schemas.microsoft.com/office/2007/relationships/diagramDrawing" Target="../diagrams/drawing22.xml"/><Relationship Id="rId7" Type="http://schemas.openxmlformats.org/officeDocument/2006/relationships/diagramData" Target="../diagrams/data20.xml"/><Relationship Id="rId12" Type="http://schemas.openxmlformats.org/officeDocument/2006/relationships/diagramData" Target="../diagrams/data21.xml"/><Relationship Id="rId17" Type="http://schemas.openxmlformats.org/officeDocument/2006/relationships/diagramData" Target="../diagrams/data22.xml"/><Relationship Id="rId25" Type="http://schemas.openxmlformats.org/officeDocument/2006/relationships/diagramColors" Target="../diagrams/colors23.xml"/><Relationship Id="rId2" Type="http://schemas.openxmlformats.org/officeDocument/2006/relationships/diagramData" Target="../diagrams/data19.xml"/><Relationship Id="rId16" Type="http://schemas.microsoft.com/office/2007/relationships/diagramDrawing" Target="../diagrams/drawing21.xml"/><Relationship Id="rId20" Type="http://schemas.openxmlformats.org/officeDocument/2006/relationships/diagramColors" Target="../diagrams/colors22.xml"/><Relationship Id="rId29" Type="http://schemas.openxmlformats.org/officeDocument/2006/relationships/diagramQuickStyle" Target="../diagrams/quickStyle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24" Type="http://schemas.openxmlformats.org/officeDocument/2006/relationships/diagramQuickStyle" Target="../diagrams/quickStyle23.xml"/><Relationship Id="rId5" Type="http://schemas.openxmlformats.org/officeDocument/2006/relationships/diagramColors" Target="../diagrams/colors19.xml"/><Relationship Id="rId15" Type="http://schemas.openxmlformats.org/officeDocument/2006/relationships/diagramColors" Target="../diagrams/colors21.xml"/><Relationship Id="rId23" Type="http://schemas.openxmlformats.org/officeDocument/2006/relationships/diagramLayout" Target="../diagrams/layout23.xml"/><Relationship Id="rId28" Type="http://schemas.openxmlformats.org/officeDocument/2006/relationships/diagramLayout" Target="../diagrams/layout24.xml"/><Relationship Id="rId10" Type="http://schemas.openxmlformats.org/officeDocument/2006/relationships/diagramColors" Target="../diagrams/colors20.xml"/><Relationship Id="rId19" Type="http://schemas.openxmlformats.org/officeDocument/2006/relationships/diagramQuickStyle" Target="../diagrams/quickStyle22.xml"/><Relationship Id="rId31" Type="http://schemas.microsoft.com/office/2007/relationships/diagramDrawing" Target="../diagrams/drawing24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Relationship Id="rId14" Type="http://schemas.openxmlformats.org/officeDocument/2006/relationships/diagramQuickStyle" Target="../diagrams/quickStyle21.xml"/><Relationship Id="rId22" Type="http://schemas.openxmlformats.org/officeDocument/2006/relationships/diagramData" Target="../diagrams/data23.xml"/><Relationship Id="rId27" Type="http://schemas.openxmlformats.org/officeDocument/2006/relationships/diagramData" Target="../diagrams/data24.xml"/><Relationship Id="rId30" Type="http://schemas.openxmlformats.org/officeDocument/2006/relationships/diagramColors" Target="../diagrams/colors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/>
          <p:cNvGraphicFramePr/>
          <p:nvPr/>
        </p:nvGraphicFramePr>
        <p:xfrm>
          <a:off x="0" y="0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m 5"/>
          <p:cNvGraphicFramePr/>
          <p:nvPr/>
        </p:nvGraphicFramePr>
        <p:xfrm>
          <a:off x="0" y="2132856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m 6"/>
          <p:cNvGraphicFramePr/>
          <p:nvPr/>
        </p:nvGraphicFramePr>
        <p:xfrm>
          <a:off x="0" y="468198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Diagramm 7"/>
          <p:cNvGraphicFramePr/>
          <p:nvPr/>
        </p:nvGraphicFramePr>
        <p:xfrm>
          <a:off x="2771800" y="0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9" name="Diagramm 8"/>
          <p:cNvGraphicFramePr/>
          <p:nvPr/>
        </p:nvGraphicFramePr>
        <p:xfrm>
          <a:off x="2771800" y="220486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0" name="Diagramm 9"/>
          <p:cNvGraphicFramePr/>
          <p:nvPr/>
        </p:nvGraphicFramePr>
        <p:xfrm>
          <a:off x="2843808" y="468198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11" name="Diagramm 10"/>
          <p:cNvGraphicFramePr/>
          <p:nvPr/>
        </p:nvGraphicFramePr>
        <p:xfrm>
          <a:off x="5940152" y="0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12" name="Diagramm 11"/>
          <p:cNvGraphicFramePr/>
          <p:nvPr/>
        </p:nvGraphicFramePr>
        <p:xfrm>
          <a:off x="5940152" y="2276872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7" r:lo="rId38" r:qs="rId39" r:cs="rId40"/>
          </a:graphicData>
        </a:graphic>
      </p:graphicFrame>
      <p:graphicFrame>
        <p:nvGraphicFramePr>
          <p:cNvPr id="13" name="Diagramm 12"/>
          <p:cNvGraphicFramePr/>
          <p:nvPr/>
        </p:nvGraphicFramePr>
        <p:xfrm>
          <a:off x="6012160" y="468198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2" r:lo="rId43" r:qs="rId44" r:cs="rId4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0" y="0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m 4"/>
          <p:cNvGraphicFramePr/>
          <p:nvPr/>
        </p:nvGraphicFramePr>
        <p:xfrm>
          <a:off x="0" y="2132856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m 5"/>
          <p:cNvGraphicFramePr/>
          <p:nvPr/>
        </p:nvGraphicFramePr>
        <p:xfrm>
          <a:off x="0" y="468198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m 6"/>
          <p:cNvGraphicFramePr/>
          <p:nvPr/>
        </p:nvGraphicFramePr>
        <p:xfrm>
          <a:off x="2771800" y="0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8" name="Diagramm 7"/>
          <p:cNvGraphicFramePr/>
          <p:nvPr/>
        </p:nvGraphicFramePr>
        <p:xfrm>
          <a:off x="2771800" y="220486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9" name="Diagramm 8"/>
          <p:cNvGraphicFramePr/>
          <p:nvPr/>
        </p:nvGraphicFramePr>
        <p:xfrm>
          <a:off x="2843808" y="468198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10" name="Diagramm 9"/>
          <p:cNvGraphicFramePr/>
          <p:nvPr/>
        </p:nvGraphicFramePr>
        <p:xfrm>
          <a:off x="5940152" y="0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11" name="Diagramm 10"/>
          <p:cNvGraphicFramePr/>
          <p:nvPr/>
        </p:nvGraphicFramePr>
        <p:xfrm>
          <a:off x="5940152" y="2276872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7" r:lo="rId38" r:qs="rId39" r:cs="rId40"/>
          </a:graphicData>
        </a:graphic>
      </p:graphicFrame>
      <p:graphicFrame>
        <p:nvGraphicFramePr>
          <p:cNvPr id="12" name="Diagramm 11"/>
          <p:cNvGraphicFramePr/>
          <p:nvPr/>
        </p:nvGraphicFramePr>
        <p:xfrm>
          <a:off x="6012160" y="468198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2" r:lo="rId43" r:qs="rId44" r:cs="rId4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0" y="0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m 4"/>
          <p:cNvGraphicFramePr/>
          <p:nvPr/>
        </p:nvGraphicFramePr>
        <p:xfrm>
          <a:off x="0" y="2132856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m 5"/>
          <p:cNvGraphicFramePr/>
          <p:nvPr/>
        </p:nvGraphicFramePr>
        <p:xfrm>
          <a:off x="0" y="468198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m 6"/>
          <p:cNvGraphicFramePr/>
          <p:nvPr/>
        </p:nvGraphicFramePr>
        <p:xfrm>
          <a:off x="2771800" y="0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8" name="Diagramm 7"/>
          <p:cNvGraphicFramePr/>
          <p:nvPr/>
        </p:nvGraphicFramePr>
        <p:xfrm>
          <a:off x="2771800" y="220486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9" name="Diagramm 8"/>
          <p:cNvGraphicFramePr/>
          <p:nvPr/>
        </p:nvGraphicFramePr>
        <p:xfrm>
          <a:off x="2843808" y="4681984"/>
          <a:ext cx="261595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480</Words>
  <Application>Microsoft Office PowerPoint</Application>
  <PresentationFormat>Bildschirmpräsentation (4:3)</PresentationFormat>
  <Paragraphs>240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bki</dc:creator>
  <cp:lastModifiedBy>bki</cp:lastModifiedBy>
  <cp:revision>6</cp:revision>
  <dcterms:created xsi:type="dcterms:W3CDTF">2010-11-12T10:52:18Z</dcterms:created>
  <dcterms:modified xsi:type="dcterms:W3CDTF">2010-11-12T11:03:02Z</dcterms:modified>
</cp:coreProperties>
</file>